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Default Extension="png" ContentType="image/png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Default Extension="jpg" ContentType="image/jp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docProps/custom.xml" ContentType="application/vnd.openxmlformats-officedocument.custom-properties+xml"/>
</Types>
</file>

<file path=_rels/.rels><?xml version="1.0" encoding="UTF-8" standalone="yes"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</p:sldIdLst>
  <p:sldSz cx="20104100" cy="10052050"/>
  <p:notesSz cx="20104100" cy="10052050"/>
  <p:defaultTextStyle>
    <a:defPPr>
      <a:defRPr kern="0"/>
    </a:def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/Relationships>

</file>

<file path=ppt/slideLayouts/_rels/slideLayout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07807" y="3116135"/>
            <a:ext cx="17088486" cy="21109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950" b="1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5629148"/>
            <a:ext cx="14072870" cy="25130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950" b="1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 showMasterSp="0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5342959" y="8022"/>
            <a:ext cx="277495" cy="277495"/>
          </a:xfrm>
          <a:custGeom>
            <a:avLst/>
            <a:gdLst/>
            <a:ahLst/>
            <a:cxnLst/>
            <a:rect l="l" t="t" r="r" b="b"/>
            <a:pathLst>
              <a:path w="277494" h="277495">
                <a:moveTo>
                  <a:pt x="138599" y="277053"/>
                </a:moveTo>
                <a:lnTo>
                  <a:pt x="94789" y="269988"/>
                </a:lnTo>
                <a:lnTo>
                  <a:pt x="56742" y="250313"/>
                </a:lnTo>
                <a:lnTo>
                  <a:pt x="26740" y="220312"/>
                </a:lnTo>
                <a:lnTo>
                  <a:pt x="7065" y="182265"/>
                </a:lnTo>
                <a:lnTo>
                  <a:pt x="0" y="138457"/>
                </a:lnTo>
                <a:lnTo>
                  <a:pt x="7065" y="94716"/>
                </a:lnTo>
                <a:lnTo>
                  <a:pt x="26740" y="56711"/>
                </a:lnTo>
                <a:lnTo>
                  <a:pt x="56742" y="26731"/>
                </a:lnTo>
                <a:lnTo>
                  <a:pt x="94789" y="7064"/>
                </a:lnTo>
                <a:lnTo>
                  <a:pt x="138599" y="0"/>
                </a:lnTo>
                <a:lnTo>
                  <a:pt x="182409" y="7064"/>
                </a:lnTo>
                <a:lnTo>
                  <a:pt x="220456" y="26731"/>
                </a:lnTo>
                <a:lnTo>
                  <a:pt x="250458" y="56711"/>
                </a:lnTo>
                <a:lnTo>
                  <a:pt x="270133" y="94716"/>
                </a:lnTo>
                <a:lnTo>
                  <a:pt x="277198" y="138457"/>
                </a:lnTo>
                <a:lnTo>
                  <a:pt x="270133" y="182265"/>
                </a:lnTo>
                <a:lnTo>
                  <a:pt x="250458" y="220312"/>
                </a:lnTo>
                <a:lnTo>
                  <a:pt x="220456" y="250313"/>
                </a:lnTo>
                <a:lnTo>
                  <a:pt x="182409" y="269988"/>
                </a:lnTo>
                <a:lnTo>
                  <a:pt x="138599" y="27705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bg object 17"/>
          <p:cNvSpPr/>
          <p:nvPr/>
        </p:nvSpPr>
        <p:spPr>
          <a:xfrm>
            <a:off x="16398630" y="1433029"/>
            <a:ext cx="277495" cy="277495"/>
          </a:xfrm>
          <a:custGeom>
            <a:avLst/>
            <a:gdLst/>
            <a:ahLst/>
            <a:cxnLst/>
            <a:rect l="l" t="t" r="r" b="b"/>
            <a:pathLst>
              <a:path w="277494" h="277494">
                <a:moveTo>
                  <a:pt x="138599" y="277053"/>
                </a:moveTo>
                <a:lnTo>
                  <a:pt x="94789" y="269988"/>
                </a:lnTo>
                <a:lnTo>
                  <a:pt x="56742" y="250313"/>
                </a:lnTo>
                <a:lnTo>
                  <a:pt x="26740" y="220312"/>
                </a:lnTo>
                <a:lnTo>
                  <a:pt x="7065" y="182265"/>
                </a:lnTo>
                <a:lnTo>
                  <a:pt x="0" y="138457"/>
                </a:lnTo>
                <a:lnTo>
                  <a:pt x="7065" y="94716"/>
                </a:lnTo>
                <a:lnTo>
                  <a:pt x="26740" y="56711"/>
                </a:lnTo>
                <a:lnTo>
                  <a:pt x="56742" y="26730"/>
                </a:lnTo>
                <a:lnTo>
                  <a:pt x="94789" y="7064"/>
                </a:lnTo>
                <a:lnTo>
                  <a:pt x="138599" y="0"/>
                </a:lnTo>
                <a:lnTo>
                  <a:pt x="182340" y="7064"/>
                </a:lnTo>
                <a:lnTo>
                  <a:pt x="220346" y="26730"/>
                </a:lnTo>
                <a:lnTo>
                  <a:pt x="250327" y="56711"/>
                </a:lnTo>
                <a:lnTo>
                  <a:pt x="269994" y="94716"/>
                </a:lnTo>
                <a:lnTo>
                  <a:pt x="277059" y="138457"/>
                </a:lnTo>
                <a:lnTo>
                  <a:pt x="269994" y="182265"/>
                </a:lnTo>
                <a:lnTo>
                  <a:pt x="250327" y="220312"/>
                </a:lnTo>
                <a:lnTo>
                  <a:pt x="220346" y="250313"/>
                </a:lnTo>
                <a:lnTo>
                  <a:pt x="182340" y="269988"/>
                </a:lnTo>
                <a:lnTo>
                  <a:pt x="138599" y="27705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bg object 18"/>
          <p:cNvSpPr/>
          <p:nvPr/>
        </p:nvSpPr>
        <p:spPr>
          <a:xfrm>
            <a:off x="14643689" y="8022"/>
            <a:ext cx="277495" cy="277495"/>
          </a:xfrm>
          <a:custGeom>
            <a:avLst/>
            <a:gdLst/>
            <a:ahLst/>
            <a:cxnLst/>
            <a:rect l="l" t="t" r="r" b="b"/>
            <a:pathLst>
              <a:path w="277494" h="277495">
                <a:moveTo>
                  <a:pt x="138599" y="277053"/>
                </a:moveTo>
                <a:lnTo>
                  <a:pt x="94789" y="269988"/>
                </a:lnTo>
                <a:lnTo>
                  <a:pt x="56742" y="250313"/>
                </a:lnTo>
                <a:lnTo>
                  <a:pt x="26740" y="220312"/>
                </a:lnTo>
                <a:lnTo>
                  <a:pt x="7065" y="182265"/>
                </a:lnTo>
                <a:lnTo>
                  <a:pt x="0" y="138457"/>
                </a:lnTo>
                <a:lnTo>
                  <a:pt x="7065" y="94716"/>
                </a:lnTo>
                <a:lnTo>
                  <a:pt x="26740" y="56711"/>
                </a:lnTo>
                <a:lnTo>
                  <a:pt x="56742" y="26731"/>
                </a:lnTo>
                <a:lnTo>
                  <a:pt x="94789" y="7064"/>
                </a:lnTo>
                <a:lnTo>
                  <a:pt x="138599" y="0"/>
                </a:lnTo>
                <a:lnTo>
                  <a:pt x="182340" y="7064"/>
                </a:lnTo>
                <a:lnTo>
                  <a:pt x="220346" y="26731"/>
                </a:lnTo>
                <a:lnTo>
                  <a:pt x="250327" y="56711"/>
                </a:lnTo>
                <a:lnTo>
                  <a:pt x="269994" y="94716"/>
                </a:lnTo>
                <a:lnTo>
                  <a:pt x="277059" y="138457"/>
                </a:lnTo>
                <a:lnTo>
                  <a:pt x="269994" y="182265"/>
                </a:lnTo>
                <a:lnTo>
                  <a:pt x="250327" y="220312"/>
                </a:lnTo>
                <a:lnTo>
                  <a:pt x="220346" y="250313"/>
                </a:lnTo>
                <a:lnTo>
                  <a:pt x="182340" y="269988"/>
                </a:lnTo>
                <a:lnTo>
                  <a:pt x="138599" y="27705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bg object 19"/>
          <p:cNvSpPr/>
          <p:nvPr/>
        </p:nvSpPr>
        <p:spPr>
          <a:xfrm>
            <a:off x="17084794" y="1433029"/>
            <a:ext cx="277495" cy="277495"/>
          </a:xfrm>
          <a:custGeom>
            <a:avLst/>
            <a:gdLst/>
            <a:ahLst/>
            <a:cxnLst/>
            <a:rect l="l" t="t" r="r" b="b"/>
            <a:pathLst>
              <a:path w="277494" h="277494">
                <a:moveTo>
                  <a:pt x="138459" y="277053"/>
                </a:moveTo>
                <a:lnTo>
                  <a:pt x="94664" y="269988"/>
                </a:lnTo>
                <a:lnTo>
                  <a:pt x="56652" y="250313"/>
                </a:lnTo>
                <a:lnTo>
                  <a:pt x="26691" y="220312"/>
                </a:lnTo>
                <a:lnTo>
                  <a:pt x="7050" y="182265"/>
                </a:lnTo>
                <a:lnTo>
                  <a:pt x="0" y="138457"/>
                </a:lnTo>
                <a:lnTo>
                  <a:pt x="7050" y="94716"/>
                </a:lnTo>
                <a:lnTo>
                  <a:pt x="26691" y="56711"/>
                </a:lnTo>
                <a:lnTo>
                  <a:pt x="56652" y="26730"/>
                </a:lnTo>
                <a:lnTo>
                  <a:pt x="94664" y="7064"/>
                </a:lnTo>
                <a:lnTo>
                  <a:pt x="138459" y="0"/>
                </a:lnTo>
                <a:lnTo>
                  <a:pt x="182269" y="7064"/>
                </a:lnTo>
                <a:lnTo>
                  <a:pt x="220316" y="26730"/>
                </a:lnTo>
                <a:lnTo>
                  <a:pt x="250318" y="56711"/>
                </a:lnTo>
                <a:lnTo>
                  <a:pt x="269993" y="94716"/>
                </a:lnTo>
                <a:lnTo>
                  <a:pt x="277059" y="138457"/>
                </a:lnTo>
                <a:lnTo>
                  <a:pt x="269993" y="182265"/>
                </a:lnTo>
                <a:lnTo>
                  <a:pt x="250318" y="220312"/>
                </a:lnTo>
                <a:lnTo>
                  <a:pt x="220316" y="250313"/>
                </a:lnTo>
                <a:lnTo>
                  <a:pt x="182269" y="269988"/>
                </a:lnTo>
                <a:lnTo>
                  <a:pt x="138459" y="27705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" name="bg object 20"/>
          <p:cNvSpPr/>
          <p:nvPr/>
        </p:nvSpPr>
        <p:spPr>
          <a:xfrm>
            <a:off x="11953126" y="100875"/>
            <a:ext cx="8042275" cy="1511300"/>
          </a:xfrm>
          <a:custGeom>
            <a:avLst/>
            <a:gdLst/>
            <a:ahLst/>
            <a:cxnLst/>
            <a:rect l="l" t="t" r="r" b="b"/>
            <a:pathLst>
              <a:path w="8042275" h="1511300">
                <a:moveTo>
                  <a:pt x="4577956" y="1419847"/>
                </a:moveTo>
                <a:lnTo>
                  <a:pt x="92303" y="1419847"/>
                </a:lnTo>
                <a:lnTo>
                  <a:pt x="92303" y="91440"/>
                </a:lnTo>
                <a:lnTo>
                  <a:pt x="2855506" y="91440"/>
                </a:lnTo>
                <a:lnTo>
                  <a:pt x="2855506" y="0"/>
                </a:lnTo>
                <a:lnTo>
                  <a:pt x="0" y="0"/>
                </a:lnTo>
                <a:lnTo>
                  <a:pt x="0" y="91440"/>
                </a:lnTo>
                <a:lnTo>
                  <a:pt x="0" y="1419847"/>
                </a:lnTo>
                <a:lnTo>
                  <a:pt x="0" y="1511287"/>
                </a:lnTo>
                <a:lnTo>
                  <a:pt x="4577956" y="1511287"/>
                </a:lnTo>
                <a:lnTo>
                  <a:pt x="4577956" y="1419847"/>
                </a:lnTo>
                <a:close/>
              </a:path>
              <a:path w="8042275" h="1511300">
                <a:moveTo>
                  <a:pt x="8041691" y="0"/>
                </a:moveTo>
                <a:lnTo>
                  <a:pt x="3463594" y="0"/>
                </a:lnTo>
                <a:lnTo>
                  <a:pt x="3463594" y="91440"/>
                </a:lnTo>
                <a:lnTo>
                  <a:pt x="7949247" y="91440"/>
                </a:lnTo>
                <a:lnTo>
                  <a:pt x="7949247" y="1419847"/>
                </a:lnTo>
                <a:lnTo>
                  <a:pt x="5186184" y="1419847"/>
                </a:lnTo>
                <a:lnTo>
                  <a:pt x="5186184" y="1511287"/>
                </a:lnTo>
                <a:lnTo>
                  <a:pt x="8041691" y="1511287"/>
                </a:lnTo>
                <a:lnTo>
                  <a:pt x="8041691" y="1419847"/>
                </a:lnTo>
                <a:lnTo>
                  <a:pt x="8041691" y="91440"/>
                </a:lnTo>
                <a:lnTo>
                  <a:pt x="804169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" name="bg object 21"/>
          <p:cNvSpPr/>
          <p:nvPr/>
        </p:nvSpPr>
        <p:spPr>
          <a:xfrm>
            <a:off x="1643420" y="2590247"/>
            <a:ext cx="7235190" cy="2540"/>
          </a:xfrm>
          <a:custGeom>
            <a:avLst/>
            <a:gdLst/>
            <a:ahLst/>
            <a:cxnLst/>
            <a:rect l="l" t="t" r="r" b="b"/>
            <a:pathLst>
              <a:path w="7235190" h="2539">
                <a:moveTo>
                  <a:pt x="0" y="0"/>
                </a:moveTo>
                <a:lnTo>
                  <a:pt x="7186968" y="0"/>
                </a:lnTo>
                <a:lnTo>
                  <a:pt x="7235144" y="2432"/>
                </a:lnTo>
              </a:path>
            </a:pathLst>
          </a:custGeom>
          <a:ln w="8144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" name="bg object 22"/>
          <p:cNvSpPr/>
          <p:nvPr/>
        </p:nvSpPr>
        <p:spPr>
          <a:xfrm>
            <a:off x="1291497" y="9893016"/>
            <a:ext cx="43180" cy="43180"/>
          </a:xfrm>
          <a:custGeom>
            <a:avLst/>
            <a:gdLst/>
            <a:ahLst/>
            <a:cxnLst/>
            <a:rect l="l" t="t" r="r" b="b"/>
            <a:pathLst>
              <a:path w="43180" h="43179">
                <a:moveTo>
                  <a:pt x="42946" y="42602"/>
                </a:moveTo>
                <a:lnTo>
                  <a:pt x="18742" y="20990"/>
                </a:lnTo>
                <a:lnTo>
                  <a:pt x="0" y="0"/>
                </a:lnTo>
              </a:path>
            </a:pathLst>
          </a:custGeom>
          <a:ln w="8144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" name="bg object 23"/>
          <p:cNvSpPr/>
          <p:nvPr/>
        </p:nvSpPr>
        <p:spPr>
          <a:xfrm>
            <a:off x="1172232" y="2590247"/>
            <a:ext cx="471805" cy="7044055"/>
          </a:xfrm>
          <a:custGeom>
            <a:avLst/>
            <a:gdLst/>
            <a:ahLst/>
            <a:cxnLst/>
            <a:rect l="l" t="t" r="r" b="b"/>
            <a:pathLst>
              <a:path w="471805" h="7044055">
                <a:moveTo>
                  <a:pt x="3007" y="7043746"/>
                </a:moveTo>
                <a:lnTo>
                  <a:pt x="0" y="6990579"/>
                </a:lnTo>
                <a:lnTo>
                  <a:pt x="0" y="471187"/>
                </a:lnTo>
                <a:lnTo>
                  <a:pt x="2432" y="423011"/>
                </a:lnTo>
                <a:lnTo>
                  <a:pt x="9572" y="376226"/>
                </a:lnTo>
                <a:lnTo>
                  <a:pt x="21183" y="331070"/>
                </a:lnTo>
                <a:lnTo>
                  <a:pt x="37028" y="287779"/>
                </a:lnTo>
                <a:lnTo>
                  <a:pt x="56869" y="246591"/>
                </a:lnTo>
                <a:lnTo>
                  <a:pt x="80471" y="207741"/>
                </a:lnTo>
                <a:lnTo>
                  <a:pt x="107596" y="171468"/>
                </a:lnTo>
                <a:lnTo>
                  <a:pt x="138007" y="138007"/>
                </a:lnTo>
                <a:lnTo>
                  <a:pt x="171468" y="107596"/>
                </a:lnTo>
                <a:lnTo>
                  <a:pt x="207741" y="80471"/>
                </a:lnTo>
                <a:lnTo>
                  <a:pt x="246591" y="56869"/>
                </a:lnTo>
                <a:lnTo>
                  <a:pt x="287779" y="37028"/>
                </a:lnTo>
                <a:lnTo>
                  <a:pt x="331070" y="21183"/>
                </a:lnTo>
                <a:lnTo>
                  <a:pt x="376226" y="9572"/>
                </a:lnTo>
                <a:lnTo>
                  <a:pt x="423011" y="2432"/>
                </a:lnTo>
                <a:lnTo>
                  <a:pt x="471187" y="0"/>
                </a:lnTo>
              </a:path>
            </a:pathLst>
          </a:custGeom>
          <a:ln w="8144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950" b="1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1005205" y="2311971"/>
            <a:ext cx="8745284" cy="66343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10353611" y="2311971"/>
            <a:ext cx="8745284" cy="66343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950" b="1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52609" y="797864"/>
            <a:ext cx="7023100" cy="6305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950" b="1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05205" y="2311971"/>
            <a:ext cx="18093690" cy="66343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6835394" y="9348407"/>
            <a:ext cx="6433312" cy="50260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1005205" y="9348407"/>
            <a:ext cx="4623943" cy="50260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14474953" y="9348407"/>
            <a:ext cx="4623943" cy="50260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.png"/></Relationships>

</file>

<file path=ppt/slides/_rels/slide1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Relationship Id="rId4" Type="http://schemas.openxmlformats.org/officeDocument/2006/relationships/image" Target="../media/image3.png"/><Relationship Id="rId5" Type="http://schemas.openxmlformats.org/officeDocument/2006/relationships/image" Target="../media/image2.png"/></Relationships>

</file>

<file path=ppt/slides/_rels/slide1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3.png"/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6" Type="http://schemas.openxmlformats.org/officeDocument/2006/relationships/image" Target="../media/image2.png"/><Relationship Id="rId7" Type="http://schemas.openxmlformats.org/officeDocument/2006/relationships/image" Target="../media/image3.png"/></Relationships>

</file>

<file path=ppt/slides/_rels/slide1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png"/><Relationship Id="rId3" Type="http://schemas.openxmlformats.org/officeDocument/2006/relationships/image" Target="../media/image37.png"/></Relationships>

</file>

<file path=ppt/slides/_rels/slide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
</file>

<file path=ppt/slides/_rels/slide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.png"/><Relationship Id="rId3" Type="http://schemas.openxmlformats.org/officeDocument/2006/relationships/image" Target="../media/image2.png"/><Relationship Id="rId4" Type="http://schemas.openxmlformats.org/officeDocument/2006/relationships/image" Target="../media/image3.png"/></Relationships>

</file>

<file path=ppt/slides/_rels/slide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
</file>

<file path=ppt/slides/_rels/slide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png"/><Relationship Id="rId3" Type="http://schemas.openxmlformats.org/officeDocument/2006/relationships/image" Target="../media/image2.png"/><Relationship Id="rId4" Type="http://schemas.openxmlformats.org/officeDocument/2006/relationships/image" Target="../media/image3.png"/></Relationships>

</file>

<file path=ppt/slides/_rels/slide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8.jpg"/><Relationship Id="rId5" Type="http://schemas.openxmlformats.org/officeDocument/2006/relationships/image" Target="../media/image9.jpg"/><Relationship Id="rId6" Type="http://schemas.openxmlformats.org/officeDocument/2006/relationships/image" Target="../media/image10.jpg"/><Relationship Id="rId7" Type="http://schemas.openxmlformats.org/officeDocument/2006/relationships/image" Target="../media/image11.jpg"/><Relationship Id="rId8" Type="http://schemas.openxmlformats.org/officeDocument/2006/relationships/image" Target="../media/image12.jpg"/><Relationship Id="rId9" Type="http://schemas.openxmlformats.org/officeDocument/2006/relationships/image" Target="../media/image13.jpg"/></Relationships>

</file>

<file path=ppt/slides/_rels/slide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7" Type="http://schemas.openxmlformats.org/officeDocument/2006/relationships/image" Target="../media/image19.jpg"/><Relationship Id="rId8" Type="http://schemas.openxmlformats.org/officeDocument/2006/relationships/image" Target="../media/image20.jpg"/><Relationship Id="rId9" Type="http://schemas.openxmlformats.org/officeDocument/2006/relationships/image" Target="../media/image21.jpg"/><Relationship Id="rId10" Type="http://schemas.openxmlformats.org/officeDocument/2006/relationships/image" Target="../media/image22.jpg"/><Relationship Id="rId11" Type="http://schemas.openxmlformats.org/officeDocument/2006/relationships/image" Target="../media/image23.jpg"/><Relationship Id="rId12" Type="http://schemas.openxmlformats.org/officeDocument/2006/relationships/image" Target="../media/image24.jpg"/><Relationship Id="rId13" Type="http://schemas.openxmlformats.org/officeDocument/2006/relationships/image" Target="../media/image25.jpg"/><Relationship Id="rId14" Type="http://schemas.openxmlformats.org/officeDocument/2006/relationships/image" Target="../media/image26.png"/><Relationship Id="rId15" Type="http://schemas.openxmlformats.org/officeDocument/2006/relationships/image" Target="../media/image27.png"/><Relationship Id="rId16" Type="http://schemas.openxmlformats.org/officeDocument/2006/relationships/image" Target="../media/image2.png"/></Relationships>

</file>

<file path=ppt/slides/_rels/slide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8.jpg"/><Relationship Id="rId3" Type="http://schemas.openxmlformats.org/officeDocument/2006/relationships/image" Target="../media/image3.png"/></Relationships>

</file>

<file path=ppt/slides/_rels/slide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.png"/><Relationship Id="rId3" Type="http://schemas.openxmlformats.org/officeDocument/2006/relationships/image" Target="../media/image29.jpg"/><Relationship Id="rId4" Type="http://schemas.openxmlformats.org/officeDocument/2006/relationships/image" Target="../media/image30.jp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512044" y="0"/>
            <a:ext cx="14191670" cy="10052049"/>
          </a:xfrm>
          <a:prstGeom prst="rect">
            <a:avLst/>
          </a:prstGeom>
        </p:spPr>
      </p:pic>
      <p:sp>
        <p:nvSpPr>
          <p:cNvPr id="3" name="object 3" descr=""/>
          <p:cNvSpPr txBox="1"/>
          <p:nvPr/>
        </p:nvSpPr>
        <p:spPr>
          <a:xfrm>
            <a:off x="5996828" y="8255537"/>
            <a:ext cx="8110855" cy="789940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25400">
              <a:lnSpc>
                <a:spcPts val="2990"/>
              </a:lnSpc>
              <a:spcBef>
                <a:spcPts val="125"/>
              </a:spcBef>
              <a:tabLst>
                <a:tab pos="2110105" algn="l"/>
              </a:tabLst>
            </a:pPr>
            <a:r>
              <a:rPr dirty="0" baseline="-47892" sz="4350" spc="187" b="1">
                <a:solidFill>
                  <a:srgbClr val="FFFFFF"/>
                </a:solidFill>
                <a:latin typeface="Trebuchet MS"/>
                <a:cs typeface="Trebuchet MS"/>
              </a:rPr>
              <a:t>DIRECTOR</a:t>
            </a:r>
            <a:r>
              <a:rPr dirty="0" baseline="-47892" sz="4350" b="1">
                <a:solidFill>
                  <a:srgbClr val="FFFFFF"/>
                </a:solidFill>
                <a:latin typeface="Trebuchet MS"/>
                <a:cs typeface="Trebuchet MS"/>
              </a:rPr>
              <a:t>	</a:t>
            </a:r>
            <a:r>
              <a:rPr dirty="0" sz="2800" spc="80" b="1">
                <a:solidFill>
                  <a:srgbClr val="FFFFFF"/>
                </a:solidFill>
                <a:latin typeface="Trebuchet MS"/>
                <a:cs typeface="Trebuchet MS"/>
              </a:rPr>
              <a:t>ING.</a:t>
            </a:r>
            <a:r>
              <a:rPr dirty="0" sz="2800" spc="-229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800" spc="155" b="1">
                <a:solidFill>
                  <a:srgbClr val="FFFFFF"/>
                </a:solidFill>
                <a:latin typeface="Trebuchet MS"/>
                <a:cs typeface="Trebuchet MS"/>
              </a:rPr>
              <a:t>ERICK</a:t>
            </a:r>
            <a:r>
              <a:rPr dirty="0" sz="2800" spc="-225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800" spc="55" b="1">
                <a:solidFill>
                  <a:srgbClr val="FFFFFF"/>
                </a:solidFill>
                <a:latin typeface="Trebuchet MS"/>
                <a:cs typeface="Trebuchet MS"/>
              </a:rPr>
              <a:t>GUTIÉRREZ</a:t>
            </a:r>
            <a:endParaRPr sz="2800">
              <a:latin typeface="Trebuchet MS"/>
              <a:cs typeface="Trebuchet MS"/>
            </a:endParaRPr>
          </a:p>
          <a:p>
            <a:pPr marL="1965325">
              <a:lnSpc>
                <a:spcPts val="2990"/>
              </a:lnSpc>
            </a:pPr>
            <a:r>
              <a:rPr dirty="0" sz="2900" spc="80" b="1">
                <a:solidFill>
                  <a:srgbClr val="FFFFFF"/>
                </a:solidFill>
                <a:latin typeface="Trebuchet MS"/>
                <a:cs typeface="Trebuchet MS"/>
              </a:rPr>
              <a:t>GENERAL</a:t>
            </a:r>
            <a:r>
              <a:rPr dirty="0" sz="2900" spc="-245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900" spc="90" b="1">
                <a:solidFill>
                  <a:srgbClr val="FFFFFF"/>
                </a:solidFill>
                <a:latin typeface="Trebuchet MS"/>
                <a:cs typeface="Trebuchet MS"/>
              </a:rPr>
              <a:t>DE</a:t>
            </a:r>
            <a:r>
              <a:rPr dirty="0" sz="2900" spc="-240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900" spc="140" b="1">
                <a:solidFill>
                  <a:srgbClr val="FFFFFF"/>
                </a:solidFill>
                <a:latin typeface="Trebuchet MS"/>
                <a:cs typeface="Trebuchet MS"/>
              </a:rPr>
              <a:t>GESTIÓN</a:t>
            </a:r>
            <a:r>
              <a:rPr dirty="0" sz="2900" spc="-245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900" spc="90" b="1">
                <a:solidFill>
                  <a:srgbClr val="FFFFFF"/>
                </a:solidFill>
                <a:latin typeface="Trebuchet MS"/>
                <a:cs typeface="Trebuchet MS"/>
              </a:rPr>
              <a:t>DE</a:t>
            </a:r>
            <a:r>
              <a:rPr dirty="0" sz="2900" spc="-240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900" spc="160" b="1">
                <a:solidFill>
                  <a:srgbClr val="FFFFFF"/>
                </a:solidFill>
                <a:latin typeface="Trebuchet MS"/>
                <a:cs typeface="Trebuchet MS"/>
              </a:rPr>
              <a:t>RIESGOS</a:t>
            </a:r>
            <a:endParaRPr sz="29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4395032" y="153777"/>
            <a:ext cx="277495" cy="277495"/>
          </a:xfrm>
          <a:custGeom>
            <a:avLst/>
            <a:gdLst/>
            <a:ahLst/>
            <a:cxnLst/>
            <a:rect l="l" t="t" r="r" b="b"/>
            <a:pathLst>
              <a:path w="277495" h="277495">
                <a:moveTo>
                  <a:pt x="138599" y="277053"/>
                </a:moveTo>
                <a:lnTo>
                  <a:pt x="94789" y="269988"/>
                </a:lnTo>
                <a:lnTo>
                  <a:pt x="56742" y="250313"/>
                </a:lnTo>
                <a:lnTo>
                  <a:pt x="26740" y="220312"/>
                </a:lnTo>
                <a:lnTo>
                  <a:pt x="7065" y="182265"/>
                </a:lnTo>
                <a:lnTo>
                  <a:pt x="0" y="138457"/>
                </a:lnTo>
                <a:lnTo>
                  <a:pt x="7065" y="94716"/>
                </a:lnTo>
                <a:lnTo>
                  <a:pt x="26740" y="56711"/>
                </a:lnTo>
                <a:lnTo>
                  <a:pt x="56742" y="26731"/>
                </a:lnTo>
                <a:lnTo>
                  <a:pt x="94789" y="7064"/>
                </a:lnTo>
                <a:lnTo>
                  <a:pt x="138599" y="0"/>
                </a:lnTo>
                <a:lnTo>
                  <a:pt x="182409" y="7064"/>
                </a:lnTo>
                <a:lnTo>
                  <a:pt x="220456" y="26731"/>
                </a:lnTo>
                <a:lnTo>
                  <a:pt x="250458" y="56711"/>
                </a:lnTo>
                <a:lnTo>
                  <a:pt x="270133" y="94716"/>
                </a:lnTo>
                <a:lnTo>
                  <a:pt x="277198" y="138457"/>
                </a:lnTo>
                <a:lnTo>
                  <a:pt x="270133" y="182265"/>
                </a:lnTo>
                <a:lnTo>
                  <a:pt x="250458" y="220312"/>
                </a:lnTo>
                <a:lnTo>
                  <a:pt x="220456" y="250313"/>
                </a:lnTo>
                <a:lnTo>
                  <a:pt x="182409" y="269988"/>
                </a:lnTo>
                <a:lnTo>
                  <a:pt x="138599" y="27705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 descr=""/>
          <p:cNvSpPr/>
          <p:nvPr/>
        </p:nvSpPr>
        <p:spPr>
          <a:xfrm>
            <a:off x="5450702" y="1578784"/>
            <a:ext cx="277495" cy="277495"/>
          </a:xfrm>
          <a:custGeom>
            <a:avLst/>
            <a:gdLst/>
            <a:ahLst/>
            <a:cxnLst/>
            <a:rect l="l" t="t" r="r" b="b"/>
            <a:pathLst>
              <a:path w="277495" h="277494">
                <a:moveTo>
                  <a:pt x="138599" y="277053"/>
                </a:moveTo>
                <a:lnTo>
                  <a:pt x="94789" y="269988"/>
                </a:lnTo>
                <a:lnTo>
                  <a:pt x="56742" y="250313"/>
                </a:lnTo>
                <a:lnTo>
                  <a:pt x="26740" y="220312"/>
                </a:lnTo>
                <a:lnTo>
                  <a:pt x="7065" y="182265"/>
                </a:lnTo>
                <a:lnTo>
                  <a:pt x="0" y="138457"/>
                </a:lnTo>
                <a:lnTo>
                  <a:pt x="7065" y="94716"/>
                </a:lnTo>
                <a:lnTo>
                  <a:pt x="26740" y="56711"/>
                </a:lnTo>
                <a:lnTo>
                  <a:pt x="56742" y="26730"/>
                </a:lnTo>
                <a:lnTo>
                  <a:pt x="94789" y="7064"/>
                </a:lnTo>
                <a:lnTo>
                  <a:pt x="138599" y="0"/>
                </a:lnTo>
                <a:lnTo>
                  <a:pt x="182340" y="7064"/>
                </a:lnTo>
                <a:lnTo>
                  <a:pt x="220346" y="26730"/>
                </a:lnTo>
                <a:lnTo>
                  <a:pt x="250327" y="56711"/>
                </a:lnTo>
                <a:lnTo>
                  <a:pt x="269994" y="94716"/>
                </a:lnTo>
                <a:lnTo>
                  <a:pt x="277059" y="138457"/>
                </a:lnTo>
                <a:lnTo>
                  <a:pt x="269994" y="182265"/>
                </a:lnTo>
                <a:lnTo>
                  <a:pt x="250327" y="220312"/>
                </a:lnTo>
                <a:lnTo>
                  <a:pt x="220346" y="250313"/>
                </a:lnTo>
                <a:lnTo>
                  <a:pt x="182340" y="269988"/>
                </a:lnTo>
                <a:lnTo>
                  <a:pt x="138599" y="27705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 descr=""/>
          <p:cNvSpPr/>
          <p:nvPr/>
        </p:nvSpPr>
        <p:spPr>
          <a:xfrm>
            <a:off x="3695761" y="153777"/>
            <a:ext cx="277495" cy="277495"/>
          </a:xfrm>
          <a:custGeom>
            <a:avLst/>
            <a:gdLst/>
            <a:ahLst/>
            <a:cxnLst/>
            <a:rect l="l" t="t" r="r" b="b"/>
            <a:pathLst>
              <a:path w="277495" h="277495">
                <a:moveTo>
                  <a:pt x="138599" y="277053"/>
                </a:moveTo>
                <a:lnTo>
                  <a:pt x="94789" y="269988"/>
                </a:lnTo>
                <a:lnTo>
                  <a:pt x="56742" y="250313"/>
                </a:lnTo>
                <a:lnTo>
                  <a:pt x="26740" y="220312"/>
                </a:lnTo>
                <a:lnTo>
                  <a:pt x="7065" y="182265"/>
                </a:lnTo>
                <a:lnTo>
                  <a:pt x="0" y="138457"/>
                </a:lnTo>
                <a:lnTo>
                  <a:pt x="7065" y="94716"/>
                </a:lnTo>
                <a:lnTo>
                  <a:pt x="26740" y="56711"/>
                </a:lnTo>
                <a:lnTo>
                  <a:pt x="56742" y="26731"/>
                </a:lnTo>
                <a:lnTo>
                  <a:pt x="94789" y="7064"/>
                </a:lnTo>
                <a:lnTo>
                  <a:pt x="138599" y="0"/>
                </a:lnTo>
                <a:lnTo>
                  <a:pt x="182340" y="7064"/>
                </a:lnTo>
                <a:lnTo>
                  <a:pt x="220346" y="26731"/>
                </a:lnTo>
                <a:lnTo>
                  <a:pt x="250327" y="56711"/>
                </a:lnTo>
                <a:lnTo>
                  <a:pt x="269994" y="94716"/>
                </a:lnTo>
                <a:lnTo>
                  <a:pt x="277059" y="138457"/>
                </a:lnTo>
                <a:lnTo>
                  <a:pt x="269994" y="182265"/>
                </a:lnTo>
                <a:lnTo>
                  <a:pt x="250327" y="220312"/>
                </a:lnTo>
                <a:lnTo>
                  <a:pt x="220346" y="250313"/>
                </a:lnTo>
                <a:lnTo>
                  <a:pt x="182340" y="269988"/>
                </a:lnTo>
                <a:lnTo>
                  <a:pt x="138599" y="27705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 descr=""/>
          <p:cNvSpPr/>
          <p:nvPr/>
        </p:nvSpPr>
        <p:spPr>
          <a:xfrm>
            <a:off x="6136866" y="1578784"/>
            <a:ext cx="277495" cy="277495"/>
          </a:xfrm>
          <a:custGeom>
            <a:avLst/>
            <a:gdLst/>
            <a:ahLst/>
            <a:cxnLst/>
            <a:rect l="l" t="t" r="r" b="b"/>
            <a:pathLst>
              <a:path w="277495" h="277494">
                <a:moveTo>
                  <a:pt x="138459" y="277053"/>
                </a:moveTo>
                <a:lnTo>
                  <a:pt x="94664" y="269988"/>
                </a:lnTo>
                <a:lnTo>
                  <a:pt x="56652" y="250313"/>
                </a:lnTo>
                <a:lnTo>
                  <a:pt x="26691" y="220312"/>
                </a:lnTo>
                <a:lnTo>
                  <a:pt x="7050" y="182265"/>
                </a:lnTo>
                <a:lnTo>
                  <a:pt x="0" y="138457"/>
                </a:lnTo>
                <a:lnTo>
                  <a:pt x="7050" y="94716"/>
                </a:lnTo>
                <a:lnTo>
                  <a:pt x="26691" y="56711"/>
                </a:lnTo>
                <a:lnTo>
                  <a:pt x="56652" y="26730"/>
                </a:lnTo>
                <a:lnTo>
                  <a:pt x="94664" y="7064"/>
                </a:lnTo>
                <a:lnTo>
                  <a:pt x="138459" y="0"/>
                </a:lnTo>
                <a:lnTo>
                  <a:pt x="182269" y="7064"/>
                </a:lnTo>
                <a:lnTo>
                  <a:pt x="220316" y="26730"/>
                </a:lnTo>
                <a:lnTo>
                  <a:pt x="250318" y="56711"/>
                </a:lnTo>
                <a:lnTo>
                  <a:pt x="269993" y="94716"/>
                </a:lnTo>
                <a:lnTo>
                  <a:pt x="277059" y="138457"/>
                </a:lnTo>
                <a:lnTo>
                  <a:pt x="269993" y="182265"/>
                </a:lnTo>
                <a:lnTo>
                  <a:pt x="250318" y="220312"/>
                </a:lnTo>
                <a:lnTo>
                  <a:pt x="220316" y="250313"/>
                </a:lnTo>
                <a:lnTo>
                  <a:pt x="182269" y="269988"/>
                </a:lnTo>
                <a:lnTo>
                  <a:pt x="138459" y="27705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 descr=""/>
          <p:cNvSpPr/>
          <p:nvPr/>
        </p:nvSpPr>
        <p:spPr>
          <a:xfrm>
            <a:off x="1005192" y="246633"/>
            <a:ext cx="8042275" cy="1511300"/>
          </a:xfrm>
          <a:custGeom>
            <a:avLst/>
            <a:gdLst/>
            <a:ahLst/>
            <a:cxnLst/>
            <a:rect l="l" t="t" r="r" b="b"/>
            <a:pathLst>
              <a:path w="8042275" h="1511300">
                <a:moveTo>
                  <a:pt x="4577969" y="1419847"/>
                </a:moveTo>
                <a:lnTo>
                  <a:pt x="92316" y="1419847"/>
                </a:lnTo>
                <a:lnTo>
                  <a:pt x="92316" y="91440"/>
                </a:lnTo>
                <a:lnTo>
                  <a:pt x="2855518" y="91440"/>
                </a:lnTo>
                <a:lnTo>
                  <a:pt x="2855518" y="0"/>
                </a:lnTo>
                <a:lnTo>
                  <a:pt x="0" y="0"/>
                </a:lnTo>
                <a:lnTo>
                  <a:pt x="0" y="91440"/>
                </a:lnTo>
                <a:lnTo>
                  <a:pt x="0" y="1419847"/>
                </a:lnTo>
                <a:lnTo>
                  <a:pt x="0" y="1511287"/>
                </a:lnTo>
                <a:lnTo>
                  <a:pt x="4577969" y="1511287"/>
                </a:lnTo>
                <a:lnTo>
                  <a:pt x="4577969" y="1419847"/>
                </a:lnTo>
                <a:close/>
              </a:path>
              <a:path w="8042275" h="1511300">
                <a:moveTo>
                  <a:pt x="8041703" y="0"/>
                </a:moveTo>
                <a:lnTo>
                  <a:pt x="3463594" y="0"/>
                </a:lnTo>
                <a:lnTo>
                  <a:pt x="3463594" y="91440"/>
                </a:lnTo>
                <a:lnTo>
                  <a:pt x="7949247" y="91440"/>
                </a:lnTo>
                <a:lnTo>
                  <a:pt x="7949247" y="1419847"/>
                </a:lnTo>
                <a:lnTo>
                  <a:pt x="5186184" y="1419847"/>
                </a:lnTo>
                <a:lnTo>
                  <a:pt x="5186184" y="1511287"/>
                </a:lnTo>
                <a:lnTo>
                  <a:pt x="8041703" y="1511287"/>
                </a:lnTo>
                <a:lnTo>
                  <a:pt x="8041703" y="1419847"/>
                </a:lnTo>
                <a:lnTo>
                  <a:pt x="8041703" y="91440"/>
                </a:lnTo>
                <a:lnTo>
                  <a:pt x="804170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7" name="object 7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64246" y="2035401"/>
            <a:ext cx="8180639" cy="4808833"/>
          </a:xfrm>
          <a:prstGeom prst="rect">
            <a:avLst/>
          </a:prstGeom>
        </p:spPr>
      </p:pic>
      <p:pic>
        <p:nvPicPr>
          <p:cNvPr id="8" name="object 8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821758" y="2023509"/>
            <a:ext cx="7936765" cy="4820771"/>
          </a:xfrm>
          <a:prstGeom prst="rect">
            <a:avLst/>
          </a:prstGeom>
        </p:spPr>
      </p:pic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3220432" y="430102"/>
            <a:ext cx="2991485" cy="630555"/>
          </a:xfrm>
          <a:prstGeom prst="rect"/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pc="425"/>
              <a:t>CAMPAÑAS</a:t>
            </a:r>
          </a:p>
        </p:txBody>
      </p:sp>
      <p:sp>
        <p:nvSpPr>
          <p:cNvPr id="10" name="object 10" descr=""/>
          <p:cNvSpPr txBox="1"/>
          <p:nvPr/>
        </p:nvSpPr>
        <p:spPr>
          <a:xfrm>
            <a:off x="1512869" y="898383"/>
            <a:ext cx="6406515" cy="630555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3950" spc="265" b="1">
                <a:latin typeface="Trebuchet MS"/>
                <a:cs typeface="Trebuchet MS"/>
              </a:rPr>
              <a:t>EDUCOMUNICACIONALES</a:t>
            </a:r>
            <a:endParaRPr sz="3950">
              <a:latin typeface="Trebuchet MS"/>
              <a:cs typeface="Trebuchet MS"/>
            </a:endParaRPr>
          </a:p>
        </p:txBody>
      </p:sp>
      <p:sp>
        <p:nvSpPr>
          <p:cNvPr id="11" name="object 11" descr=""/>
          <p:cNvSpPr txBox="1"/>
          <p:nvPr/>
        </p:nvSpPr>
        <p:spPr>
          <a:xfrm>
            <a:off x="639204" y="7091267"/>
            <a:ext cx="14006194" cy="2364105"/>
          </a:xfrm>
          <a:prstGeom prst="rect">
            <a:avLst/>
          </a:prstGeom>
        </p:spPr>
        <p:txBody>
          <a:bodyPr wrap="square" lIns="0" tIns="80010" rIns="0" bIns="0" rtlCol="0" vert="horz">
            <a:spAutoFit/>
          </a:bodyPr>
          <a:lstStyle/>
          <a:p>
            <a:pPr algn="just" marL="12700" marR="5080">
              <a:lnSpc>
                <a:spcPts val="4490"/>
              </a:lnSpc>
              <a:spcBef>
                <a:spcPts val="630"/>
              </a:spcBef>
            </a:pPr>
            <a:r>
              <a:rPr dirty="0" sz="4100" spc="-355">
                <a:latin typeface="Lucida Sans Unicode"/>
                <a:cs typeface="Lucida Sans Unicode"/>
              </a:rPr>
              <a:t>Campaña</a:t>
            </a:r>
            <a:r>
              <a:rPr dirty="0" sz="4100" spc="515">
                <a:latin typeface="Lucida Sans Unicode"/>
                <a:cs typeface="Lucida Sans Unicode"/>
              </a:rPr>
              <a:t> </a:t>
            </a:r>
            <a:r>
              <a:rPr dirty="0" sz="4100" spc="-430">
                <a:latin typeface="Lucida Sans Unicode"/>
                <a:cs typeface="Lucida Sans Unicode"/>
              </a:rPr>
              <a:t>institucional</a:t>
            </a:r>
            <a:r>
              <a:rPr dirty="0" sz="4100" spc="515">
                <a:latin typeface="Lucida Sans Unicode"/>
                <a:cs typeface="Lucida Sans Unicode"/>
              </a:rPr>
              <a:t> </a:t>
            </a:r>
            <a:r>
              <a:rPr dirty="0" sz="4100" spc="-265">
                <a:latin typeface="Lucida Sans Unicode"/>
                <a:cs typeface="Lucida Sans Unicode"/>
              </a:rPr>
              <a:t>que</a:t>
            </a:r>
            <a:r>
              <a:rPr dirty="0" sz="4100" spc="520">
                <a:latin typeface="Lucida Sans Unicode"/>
                <a:cs typeface="Lucida Sans Unicode"/>
              </a:rPr>
              <a:t> </a:t>
            </a:r>
            <a:r>
              <a:rPr dirty="0" sz="4100" spc="-360">
                <a:latin typeface="Lucida Sans Unicode"/>
                <a:cs typeface="Lucida Sans Unicode"/>
              </a:rPr>
              <a:t>nacio</a:t>
            </a:r>
            <a:r>
              <a:rPr dirty="0" sz="4100" spc="515">
                <a:latin typeface="Lucida Sans Unicode"/>
                <a:cs typeface="Lucida Sans Unicode"/>
              </a:rPr>
              <a:t> </a:t>
            </a:r>
            <a:r>
              <a:rPr dirty="0" sz="4100">
                <a:latin typeface="Lucida Sans Unicode"/>
                <a:cs typeface="Lucida Sans Unicode"/>
              </a:rPr>
              <a:t>en</a:t>
            </a:r>
            <a:r>
              <a:rPr dirty="0" sz="4100" spc="520">
                <a:latin typeface="Lucida Sans Unicode"/>
                <a:cs typeface="Lucida Sans Unicode"/>
              </a:rPr>
              <a:t> </a:t>
            </a:r>
            <a:r>
              <a:rPr dirty="0" sz="4100" spc="-540">
                <a:latin typeface="Lucida Sans Unicode"/>
                <a:cs typeface="Lucida Sans Unicode"/>
              </a:rPr>
              <a:t>2011,</a:t>
            </a:r>
            <a:r>
              <a:rPr dirty="0" sz="4100" spc="515">
                <a:latin typeface="Lucida Sans Unicode"/>
                <a:cs typeface="Lucida Sans Unicode"/>
              </a:rPr>
              <a:t> </a:t>
            </a:r>
            <a:r>
              <a:rPr dirty="0" sz="4100" spc="-310">
                <a:latin typeface="Lucida Sans Unicode"/>
                <a:cs typeface="Lucida Sans Unicode"/>
              </a:rPr>
              <a:t>con</a:t>
            </a:r>
            <a:r>
              <a:rPr dirty="0" sz="4100" spc="695">
                <a:latin typeface="Lucida Sans Unicode"/>
                <a:cs typeface="Lucida Sans Unicode"/>
              </a:rPr>
              <a:t>  </a:t>
            </a:r>
            <a:r>
              <a:rPr dirty="0" sz="4100">
                <a:latin typeface="Lucida Sans Unicode"/>
                <a:cs typeface="Lucida Sans Unicode"/>
              </a:rPr>
              <a:t>el</a:t>
            </a:r>
            <a:r>
              <a:rPr dirty="0" sz="4100" spc="520">
                <a:latin typeface="Lucida Sans Unicode"/>
                <a:cs typeface="Lucida Sans Unicode"/>
              </a:rPr>
              <a:t> </a:t>
            </a:r>
            <a:r>
              <a:rPr dirty="0" sz="4100" spc="-395">
                <a:latin typeface="Lucida Sans Unicode"/>
                <a:cs typeface="Lucida Sans Unicode"/>
              </a:rPr>
              <a:t>objetivo</a:t>
            </a:r>
            <a:r>
              <a:rPr dirty="0" sz="4100" spc="515">
                <a:latin typeface="Lucida Sans Unicode"/>
                <a:cs typeface="Lucida Sans Unicode"/>
              </a:rPr>
              <a:t> </a:t>
            </a:r>
            <a:r>
              <a:rPr dirty="0" sz="4100" spc="-25">
                <a:latin typeface="Lucida Sans Unicode"/>
                <a:cs typeface="Lucida Sans Unicode"/>
              </a:rPr>
              <a:t>de </a:t>
            </a:r>
            <a:r>
              <a:rPr dirty="0" sz="4100" spc="-445">
                <a:latin typeface="Lucida Sans Unicode"/>
                <a:cs typeface="Lucida Sans Unicode"/>
              </a:rPr>
              <a:t>disminuir</a:t>
            </a:r>
            <a:r>
              <a:rPr dirty="0" sz="4100" spc="120">
                <a:latin typeface="Lucida Sans Unicode"/>
                <a:cs typeface="Lucida Sans Unicode"/>
              </a:rPr>
              <a:t> </a:t>
            </a:r>
            <a:r>
              <a:rPr dirty="0" sz="4100" spc="-420">
                <a:latin typeface="Lucida Sans Unicode"/>
                <a:cs typeface="Lucida Sans Unicode"/>
              </a:rPr>
              <a:t>el</a:t>
            </a:r>
            <a:r>
              <a:rPr dirty="0" sz="4100" spc="95">
                <a:latin typeface="Lucida Sans Unicode"/>
                <a:cs typeface="Lucida Sans Unicode"/>
              </a:rPr>
              <a:t> </a:t>
            </a:r>
            <a:r>
              <a:rPr dirty="0" sz="4100" spc="-360">
                <a:latin typeface="Lucida Sans Unicode"/>
                <a:cs typeface="Lucida Sans Unicode"/>
              </a:rPr>
              <a:t>número</a:t>
            </a:r>
            <a:r>
              <a:rPr dirty="0" sz="4100" spc="35">
                <a:latin typeface="Lucida Sans Unicode"/>
                <a:cs typeface="Lucida Sans Unicode"/>
              </a:rPr>
              <a:t> </a:t>
            </a:r>
            <a:r>
              <a:rPr dirty="0" sz="4100" spc="-320">
                <a:latin typeface="Lucida Sans Unicode"/>
                <a:cs typeface="Lucida Sans Unicode"/>
              </a:rPr>
              <a:t>de</a:t>
            </a:r>
            <a:r>
              <a:rPr dirty="0" sz="4100" spc="60">
                <a:latin typeface="Lucida Sans Unicode"/>
                <a:cs typeface="Lucida Sans Unicode"/>
              </a:rPr>
              <a:t> </a:t>
            </a:r>
            <a:r>
              <a:rPr dirty="0" sz="4100" spc="-434">
                <a:latin typeface="Lucida Sans Unicode"/>
                <a:cs typeface="Lucida Sans Unicode"/>
              </a:rPr>
              <a:t>incendio</a:t>
            </a:r>
            <a:r>
              <a:rPr dirty="0" sz="4100" spc="110">
                <a:latin typeface="Lucida Sans Unicode"/>
                <a:cs typeface="Lucida Sans Unicode"/>
              </a:rPr>
              <a:t> </a:t>
            </a:r>
            <a:r>
              <a:rPr dirty="0" sz="4100" spc="-425">
                <a:latin typeface="Lucida Sans Unicode"/>
                <a:cs typeface="Lucida Sans Unicode"/>
              </a:rPr>
              <a:t>forestales</a:t>
            </a:r>
            <a:r>
              <a:rPr dirty="0" sz="4100" spc="100">
                <a:latin typeface="Lucida Sans Unicode"/>
                <a:cs typeface="Lucida Sans Unicode"/>
              </a:rPr>
              <a:t> </a:t>
            </a:r>
            <a:r>
              <a:rPr dirty="0" sz="4100" spc="-295">
                <a:latin typeface="Lucida Sans Unicode"/>
                <a:cs typeface="Lucida Sans Unicode"/>
              </a:rPr>
              <a:t>en</a:t>
            </a:r>
            <a:r>
              <a:rPr dirty="0" sz="4100" spc="90">
                <a:latin typeface="Lucida Sans Unicode"/>
                <a:cs typeface="Lucida Sans Unicode"/>
              </a:rPr>
              <a:t> </a:t>
            </a:r>
            <a:r>
              <a:rPr dirty="0" sz="4100" spc="-420">
                <a:latin typeface="Lucida Sans Unicode"/>
                <a:cs typeface="Lucida Sans Unicode"/>
              </a:rPr>
              <a:t>el</a:t>
            </a:r>
            <a:r>
              <a:rPr dirty="0" sz="4100" spc="95">
                <a:latin typeface="Lucida Sans Unicode"/>
                <a:cs typeface="Lucida Sans Unicode"/>
              </a:rPr>
              <a:t> </a:t>
            </a:r>
            <a:r>
              <a:rPr dirty="0" sz="4100" spc="-415">
                <a:latin typeface="Lucida Sans Unicode"/>
                <a:cs typeface="Lucida Sans Unicode"/>
              </a:rPr>
              <a:t>cantón</a:t>
            </a:r>
            <a:r>
              <a:rPr dirty="0" sz="4100" spc="95">
                <a:latin typeface="Lucida Sans Unicode"/>
                <a:cs typeface="Lucida Sans Unicode"/>
              </a:rPr>
              <a:t> </a:t>
            </a:r>
            <a:r>
              <a:rPr dirty="0" sz="4100" spc="-440">
                <a:latin typeface="Lucida Sans Unicode"/>
                <a:cs typeface="Lucida Sans Unicode"/>
              </a:rPr>
              <a:t>Cuenca</a:t>
            </a:r>
            <a:r>
              <a:rPr dirty="0" sz="4100" spc="114">
                <a:latin typeface="Lucida Sans Unicode"/>
                <a:cs typeface="Lucida Sans Unicode"/>
              </a:rPr>
              <a:t> </a:t>
            </a:r>
            <a:r>
              <a:rPr dirty="0" sz="4100" spc="-50">
                <a:latin typeface="Lucida Sans Unicode"/>
                <a:cs typeface="Lucida Sans Unicode"/>
              </a:rPr>
              <a:t>a </a:t>
            </a:r>
            <a:r>
              <a:rPr dirty="0" sz="4100" spc="-420">
                <a:latin typeface="Lucida Sans Unicode"/>
                <a:cs typeface="Lucida Sans Unicode"/>
              </a:rPr>
              <a:t>través</a:t>
            </a:r>
            <a:r>
              <a:rPr dirty="0" sz="4100" spc="95">
                <a:latin typeface="Lucida Sans Unicode"/>
                <a:cs typeface="Lucida Sans Unicode"/>
              </a:rPr>
              <a:t> </a:t>
            </a:r>
            <a:r>
              <a:rPr dirty="0" sz="4100" spc="-405">
                <a:latin typeface="Lucida Sans Unicode"/>
                <a:cs typeface="Lucida Sans Unicode"/>
              </a:rPr>
              <a:t>de</a:t>
            </a:r>
            <a:r>
              <a:rPr dirty="0" sz="4100" spc="85">
                <a:latin typeface="Lucida Sans Unicode"/>
                <a:cs typeface="Lucida Sans Unicode"/>
              </a:rPr>
              <a:t> </a:t>
            </a:r>
            <a:r>
              <a:rPr dirty="0" sz="4100" spc="-385">
                <a:latin typeface="Lucida Sans Unicode"/>
                <a:cs typeface="Lucida Sans Unicode"/>
              </a:rPr>
              <a:t>una</a:t>
            </a:r>
            <a:r>
              <a:rPr dirty="0" sz="4100" spc="105">
                <a:latin typeface="Lucida Sans Unicode"/>
                <a:cs typeface="Lucida Sans Unicode"/>
              </a:rPr>
              <a:t> </a:t>
            </a:r>
            <a:r>
              <a:rPr dirty="0" sz="4100" spc="-395">
                <a:latin typeface="Lucida Sans Unicode"/>
                <a:cs typeface="Lucida Sans Unicode"/>
              </a:rPr>
              <a:t>campaña</a:t>
            </a:r>
            <a:r>
              <a:rPr dirty="0" sz="4100" spc="105">
                <a:latin typeface="Lucida Sans Unicode"/>
                <a:cs typeface="Lucida Sans Unicode"/>
              </a:rPr>
              <a:t> </a:t>
            </a:r>
            <a:r>
              <a:rPr dirty="0" sz="4100" spc="-430">
                <a:latin typeface="Lucida Sans Unicode"/>
                <a:cs typeface="Lucida Sans Unicode"/>
              </a:rPr>
              <a:t>informativa</a:t>
            </a:r>
            <a:r>
              <a:rPr dirty="0" sz="4100" spc="105">
                <a:latin typeface="Lucida Sans Unicode"/>
                <a:cs typeface="Lucida Sans Unicode"/>
              </a:rPr>
              <a:t> </a:t>
            </a:r>
            <a:r>
              <a:rPr dirty="0" sz="4100" spc="-380">
                <a:latin typeface="Lucida Sans Unicode"/>
                <a:cs typeface="Lucida Sans Unicode"/>
              </a:rPr>
              <a:t>para</a:t>
            </a:r>
            <a:r>
              <a:rPr dirty="0" sz="4100" spc="105">
                <a:latin typeface="Lucida Sans Unicode"/>
                <a:cs typeface="Lucida Sans Unicode"/>
              </a:rPr>
              <a:t> </a:t>
            </a:r>
            <a:r>
              <a:rPr dirty="0" sz="4100" spc="-455">
                <a:latin typeface="Lucida Sans Unicode"/>
                <a:cs typeface="Lucida Sans Unicode"/>
              </a:rPr>
              <a:t>conciencia</a:t>
            </a:r>
            <a:r>
              <a:rPr dirty="0" sz="4100" spc="130">
                <a:latin typeface="Lucida Sans Unicode"/>
                <a:cs typeface="Lucida Sans Unicode"/>
              </a:rPr>
              <a:t> </a:t>
            </a:r>
            <a:r>
              <a:rPr dirty="0" sz="4100" spc="-425">
                <a:latin typeface="Lucida Sans Unicode"/>
                <a:cs typeface="Lucida Sans Unicode"/>
              </a:rPr>
              <a:t>ala</a:t>
            </a:r>
            <a:r>
              <a:rPr dirty="0" sz="4100" spc="105">
                <a:latin typeface="Lucida Sans Unicode"/>
                <a:cs typeface="Lucida Sans Unicode"/>
              </a:rPr>
              <a:t> </a:t>
            </a:r>
            <a:r>
              <a:rPr dirty="0" sz="4100" spc="-395">
                <a:latin typeface="Lucida Sans Unicode"/>
                <a:cs typeface="Lucida Sans Unicode"/>
              </a:rPr>
              <a:t>ciudadanía </a:t>
            </a:r>
            <a:r>
              <a:rPr dirty="0" sz="4100" spc="-390">
                <a:latin typeface="Lucida Sans Unicode"/>
                <a:cs typeface="Lucida Sans Unicode"/>
              </a:rPr>
              <a:t>especialmente</a:t>
            </a:r>
            <a:r>
              <a:rPr dirty="0" sz="4100" spc="-935">
                <a:latin typeface="Lucida Sans Unicode"/>
                <a:cs typeface="Lucida Sans Unicode"/>
              </a:rPr>
              <a:t> </a:t>
            </a:r>
            <a:r>
              <a:rPr dirty="0" sz="4100">
                <a:latin typeface="Lucida Sans Unicode"/>
                <a:cs typeface="Lucida Sans Unicode"/>
              </a:rPr>
              <a:t>a</a:t>
            </a:r>
            <a:r>
              <a:rPr dirty="0" sz="4100" spc="-930">
                <a:latin typeface="Lucida Sans Unicode"/>
                <a:cs typeface="Lucida Sans Unicode"/>
              </a:rPr>
              <a:t> </a:t>
            </a:r>
            <a:r>
              <a:rPr dirty="0" sz="4100" spc="-365">
                <a:latin typeface="Lucida Sans Unicode"/>
                <a:cs typeface="Lucida Sans Unicode"/>
              </a:rPr>
              <a:t>quienes</a:t>
            </a:r>
            <a:r>
              <a:rPr dirty="0" sz="4100" spc="-930">
                <a:latin typeface="Lucida Sans Unicode"/>
                <a:cs typeface="Lucida Sans Unicode"/>
              </a:rPr>
              <a:t> </a:t>
            </a:r>
            <a:r>
              <a:rPr dirty="0" sz="4100" spc="-360">
                <a:latin typeface="Lucida Sans Unicode"/>
                <a:cs typeface="Lucida Sans Unicode"/>
              </a:rPr>
              <a:t>habitan</a:t>
            </a:r>
            <a:r>
              <a:rPr dirty="0" sz="4100" spc="-930">
                <a:latin typeface="Lucida Sans Unicode"/>
                <a:cs typeface="Lucida Sans Unicode"/>
              </a:rPr>
              <a:t> </a:t>
            </a:r>
            <a:r>
              <a:rPr dirty="0" sz="4100" spc="-190">
                <a:latin typeface="Lucida Sans Unicode"/>
                <a:cs typeface="Lucida Sans Unicode"/>
              </a:rPr>
              <a:t>en</a:t>
            </a:r>
            <a:r>
              <a:rPr dirty="0" sz="4100" spc="-930">
                <a:latin typeface="Lucida Sans Unicode"/>
                <a:cs typeface="Lucida Sans Unicode"/>
              </a:rPr>
              <a:t> </a:t>
            </a:r>
            <a:r>
              <a:rPr dirty="0" sz="4100" spc="-330">
                <a:latin typeface="Lucida Sans Unicode"/>
                <a:cs typeface="Lucida Sans Unicode"/>
              </a:rPr>
              <a:t>las</a:t>
            </a:r>
            <a:r>
              <a:rPr dirty="0" sz="4100" spc="-930">
                <a:latin typeface="Lucida Sans Unicode"/>
                <a:cs typeface="Lucida Sans Unicode"/>
              </a:rPr>
              <a:t> </a:t>
            </a:r>
            <a:r>
              <a:rPr dirty="0" sz="4100" spc="-420">
                <a:latin typeface="Lucida Sans Unicode"/>
                <a:cs typeface="Lucida Sans Unicode"/>
              </a:rPr>
              <a:t>zonas</a:t>
            </a:r>
            <a:endParaRPr sz="4100">
              <a:latin typeface="Lucida Sans Unicode"/>
              <a:cs typeface="Lucida Sans Unicode"/>
            </a:endParaRPr>
          </a:p>
        </p:txBody>
      </p:sp>
      <p:grpSp>
        <p:nvGrpSpPr>
          <p:cNvPr id="12" name="object 12" descr=""/>
          <p:cNvGrpSpPr/>
          <p:nvPr/>
        </p:nvGrpSpPr>
        <p:grpSpPr>
          <a:xfrm>
            <a:off x="13267822" y="4094896"/>
            <a:ext cx="6836409" cy="5957570"/>
            <a:chOff x="13267822" y="4094896"/>
            <a:chExt cx="6836409" cy="5957570"/>
          </a:xfrm>
        </p:grpSpPr>
        <p:sp>
          <p:nvSpPr>
            <p:cNvPr id="13" name="object 13" descr=""/>
            <p:cNvSpPr/>
            <p:nvPr/>
          </p:nvSpPr>
          <p:spPr>
            <a:xfrm>
              <a:off x="16102771" y="6533335"/>
              <a:ext cx="4001770" cy="3519170"/>
            </a:xfrm>
            <a:custGeom>
              <a:avLst/>
              <a:gdLst/>
              <a:ahLst/>
              <a:cxnLst/>
              <a:rect l="l" t="t" r="r" b="b"/>
              <a:pathLst>
                <a:path w="4001769" h="3519170">
                  <a:moveTo>
                    <a:pt x="2468749" y="12700"/>
                  </a:moveTo>
                  <a:lnTo>
                    <a:pt x="2085737" y="12700"/>
                  </a:lnTo>
                  <a:lnTo>
                    <a:pt x="2133226" y="0"/>
                  </a:lnTo>
                  <a:lnTo>
                    <a:pt x="2421259" y="0"/>
                  </a:lnTo>
                  <a:lnTo>
                    <a:pt x="2468749" y="12700"/>
                  </a:lnTo>
                  <a:close/>
                </a:path>
                <a:path w="4001769" h="3519170">
                  <a:moveTo>
                    <a:pt x="2609532" y="25400"/>
                  </a:moveTo>
                  <a:lnTo>
                    <a:pt x="1944953" y="25400"/>
                  </a:lnTo>
                  <a:lnTo>
                    <a:pt x="1991590" y="12700"/>
                  </a:lnTo>
                  <a:lnTo>
                    <a:pt x="2562895" y="12700"/>
                  </a:lnTo>
                  <a:lnTo>
                    <a:pt x="2609532" y="25400"/>
                  </a:lnTo>
                  <a:close/>
                </a:path>
                <a:path w="4001769" h="3519170">
                  <a:moveTo>
                    <a:pt x="2747579" y="50800"/>
                  </a:moveTo>
                  <a:lnTo>
                    <a:pt x="1806906" y="50800"/>
                  </a:lnTo>
                  <a:lnTo>
                    <a:pt x="1898620" y="25400"/>
                  </a:lnTo>
                  <a:lnTo>
                    <a:pt x="2655865" y="25400"/>
                  </a:lnTo>
                  <a:lnTo>
                    <a:pt x="2747579" y="50800"/>
                  </a:lnTo>
                  <a:close/>
                </a:path>
                <a:path w="4001769" h="3519170">
                  <a:moveTo>
                    <a:pt x="4001327" y="3518714"/>
                  </a:moveTo>
                  <a:lnTo>
                    <a:pt x="366741" y="3518714"/>
                  </a:lnTo>
                  <a:lnTo>
                    <a:pt x="358000" y="3505200"/>
                  </a:lnTo>
                  <a:lnTo>
                    <a:pt x="334085" y="3467100"/>
                  </a:lnTo>
                  <a:lnTo>
                    <a:pt x="310910" y="3429000"/>
                  </a:lnTo>
                  <a:lnTo>
                    <a:pt x="288483" y="3390900"/>
                  </a:lnTo>
                  <a:lnTo>
                    <a:pt x="266814" y="3340100"/>
                  </a:lnTo>
                  <a:lnTo>
                    <a:pt x="245914" y="3302000"/>
                  </a:lnTo>
                  <a:lnTo>
                    <a:pt x="225792" y="3263900"/>
                  </a:lnTo>
                  <a:lnTo>
                    <a:pt x="206458" y="3225800"/>
                  </a:lnTo>
                  <a:lnTo>
                    <a:pt x="187922" y="3187700"/>
                  </a:lnTo>
                  <a:lnTo>
                    <a:pt x="170194" y="3136900"/>
                  </a:lnTo>
                  <a:lnTo>
                    <a:pt x="153284" y="3098800"/>
                  </a:lnTo>
                  <a:lnTo>
                    <a:pt x="137201" y="3060700"/>
                  </a:lnTo>
                  <a:lnTo>
                    <a:pt x="121956" y="3009900"/>
                  </a:lnTo>
                  <a:lnTo>
                    <a:pt x="107558" y="2971800"/>
                  </a:lnTo>
                  <a:lnTo>
                    <a:pt x="94018" y="2921000"/>
                  </a:lnTo>
                  <a:lnTo>
                    <a:pt x="81345" y="2882900"/>
                  </a:lnTo>
                  <a:lnTo>
                    <a:pt x="69548" y="2832100"/>
                  </a:lnTo>
                  <a:lnTo>
                    <a:pt x="58639" y="2794000"/>
                  </a:lnTo>
                  <a:lnTo>
                    <a:pt x="48627" y="2743200"/>
                  </a:lnTo>
                  <a:lnTo>
                    <a:pt x="39521" y="2705100"/>
                  </a:lnTo>
                  <a:lnTo>
                    <a:pt x="31331" y="2654300"/>
                  </a:lnTo>
                  <a:lnTo>
                    <a:pt x="24069" y="2603500"/>
                  </a:lnTo>
                  <a:lnTo>
                    <a:pt x="17742" y="2565400"/>
                  </a:lnTo>
                  <a:lnTo>
                    <a:pt x="12362" y="2514600"/>
                  </a:lnTo>
                  <a:lnTo>
                    <a:pt x="7938" y="2463800"/>
                  </a:lnTo>
                  <a:lnTo>
                    <a:pt x="4479" y="2425700"/>
                  </a:lnTo>
                  <a:lnTo>
                    <a:pt x="1997" y="2374900"/>
                  </a:lnTo>
                  <a:lnTo>
                    <a:pt x="500" y="2324100"/>
                  </a:lnTo>
                  <a:lnTo>
                    <a:pt x="0" y="2273332"/>
                  </a:lnTo>
                  <a:lnTo>
                    <a:pt x="500" y="2222500"/>
                  </a:lnTo>
                  <a:lnTo>
                    <a:pt x="1997" y="2184400"/>
                  </a:lnTo>
                  <a:lnTo>
                    <a:pt x="4479" y="2133600"/>
                  </a:lnTo>
                  <a:lnTo>
                    <a:pt x="7938" y="2082800"/>
                  </a:lnTo>
                  <a:lnTo>
                    <a:pt x="12362" y="2032000"/>
                  </a:lnTo>
                  <a:lnTo>
                    <a:pt x="17742" y="1993900"/>
                  </a:lnTo>
                  <a:lnTo>
                    <a:pt x="24069" y="1943100"/>
                  </a:lnTo>
                  <a:lnTo>
                    <a:pt x="31331" y="1892300"/>
                  </a:lnTo>
                  <a:lnTo>
                    <a:pt x="39521" y="1854200"/>
                  </a:lnTo>
                  <a:lnTo>
                    <a:pt x="48627" y="1803400"/>
                  </a:lnTo>
                  <a:lnTo>
                    <a:pt x="58639" y="1765300"/>
                  </a:lnTo>
                  <a:lnTo>
                    <a:pt x="69548" y="1714500"/>
                  </a:lnTo>
                  <a:lnTo>
                    <a:pt x="81345" y="1676400"/>
                  </a:lnTo>
                  <a:lnTo>
                    <a:pt x="94018" y="1625600"/>
                  </a:lnTo>
                  <a:lnTo>
                    <a:pt x="107558" y="1587500"/>
                  </a:lnTo>
                  <a:lnTo>
                    <a:pt x="121956" y="1536700"/>
                  </a:lnTo>
                  <a:lnTo>
                    <a:pt x="137201" y="1498600"/>
                  </a:lnTo>
                  <a:lnTo>
                    <a:pt x="153284" y="1447800"/>
                  </a:lnTo>
                  <a:lnTo>
                    <a:pt x="170194" y="1409700"/>
                  </a:lnTo>
                  <a:lnTo>
                    <a:pt x="187922" y="1371600"/>
                  </a:lnTo>
                  <a:lnTo>
                    <a:pt x="206458" y="1320800"/>
                  </a:lnTo>
                  <a:lnTo>
                    <a:pt x="225792" y="1282700"/>
                  </a:lnTo>
                  <a:lnTo>
                    <a:pt x="245914" y="1244600"/>
                  </a:lnTo>
                  <a:lnTo>
                    <a:pt x="266814" y="1206500"/>
                  </a:lnTo>
                  <a:lnTo>
                    <a:pt x="288483" y="1168400"/>
                  </a:lnTo>
                  <a:lnTo>
                    <a:pt x="310910" y="1130300"/>
                  </a:lnTo>
                  <a:lnTo>
                    <a:pt x="334085" y="1092200"/>
                  </a:lnTo>
                  <a:lnTo>
                    <a:pt x="358000" y="1054100"/>
                  </a:lnTo>
                  <a:lnTo>
                    <a:pt x="382643" y="1016000"/>
                  </a:lnTo>
                  <a:lnTo>
                    <a:pt x="408005" y="977900"/>
                  </a:lnTo>
                  <a:lnTo>
                    <a:pt x="434077" y="939800"/>
                  </a:lnTo>
                  <a:lnTo>
                    <a:pt x="460847" y="901700"/>
                  </a:lnTo>
                  <a:lnTo>
                    <a:pt x="488307" y="863600"/>
                  </a:lnTo>
                  <a:lnTo>
                    <a:pt x="516446" y="825500"/>
                  </a:lnTo>
                  <a:lnTo>
                    <a:pt x="545255" y="800100"/>
                  </a:lnTo>
                  <a:lnTo>
                    <a:pt x="574724" y="762000"/>
                  </a:lnTo>
                  <a:lnTo>
                    <a:pt x="604842" y="723900"/>
                  </a:lnTo>
                  <a:lnTo>
                    <a:pt x="635600" y="698500"/>
                  </a:lnTo>
                  <a:lnTo>
                    <a:pt x="666989" y="660400"/>
                  </a:lnTo>
                  <a:lnTo>
                    <a:pt x="698997" y="635000"/>
                  </a:lnTo>
                  <a:lnTo>
                    <a:pt x="731616" y="609600"/>
                  </a:lnTo>
                  <a:lnTo>
                    <a:pt x="764835" y="571500"/>
                  </a:lnTo>
                  <a:lnTo>
                    <a:pt x="798644" y="546100"/>
                  </a:lnTo>
                  <a:lnTo>
                    <a:pt x="833035" y="520700"/>
                  </a:lnTo>
                  <a:lnTo>
                    <a:pt x="867996" y="482600"/>
                  </a:lnTo>
                  <a:lnTo>
                    <a:pt x="903518" y="457200"/>
                  </a:lnTo>
                  <a:lnTo>
                    <a:pt x="939591" y="431800"/>
                  </a:lnTo>
                  <a:lnTo>
                    <a:pt x="1013350" y="381000"/>
                  </a:lnTo>
                  <a:lnTo>
                    <a:pt x="1089195" y="330200"/>
                  </a:lnTo>
                  <a:lnTo>
                    <a:pt x="1127874" y="304800"/>
                  </a:lnTo>
                  <a:lnTo>
                    <a:pt x="1167046" y="292100"/>
                  </a:lnTo>
                  <a:lnTo>
                    <a:pt x="1246824" y="241300"/>
                  </a:lnTo>
                  <a:lnTo>
                    <a:pt x="1287412" y="228600"/>
                  </a:lnTo>
                  <a:lnTo>
                    <a:pt x="1328451" y="203200"/>
                  </a:lnTo>
                  <a:lnTo>
                    <a:pt x="1369933" y="190500"/>
                  </a:lnTo>
                  <a:lnTo>
                    <a:pt x="1411848" y="165100"/>
                  </a:lnTo>
                  <a:lnTo>
                    <a:pt x="1496934" y="139700"/>
                  </a:lnTo>
                  <a:lnTo>
                    <a:pt x="1540086" y="114300"/>
                  </a:lnTo>
                  <a:lnTo>
                    <a:pt x="1761544" y="50800"/>
                  </a:lnTo>
                  <a:lnTo>
                    <a:pt x="2792941" y="50800"/>
                  </a:lnTo>
                  <a:lnTo>
                    <a:pt x="3014399" y="114300"/>
                  </a:lnTo>
                  <a:lnTo>
                    <a:pt x="3057551" y="139700"/>
                  </a:lnTo>
                  <a:lnTo>
                    <a:pt x="3142637" y="165100"/>
                  </a:lnTo>
                  <a:lnTo>
                    <a:pt x="3184552" y="190500"/>
                  </a:lnTo>
                  <a:lnTo>
                    <a:pt x="3226033" y="203200"/>
                  </a:lnTo>
                  <a:lnTo>
                    <a:pt x="3267073" y="228600"/>
                  </a:lnTo>
                  <a:lnTo>
                    <a:pt x="3307660" y="241300"/>
                  </a:lnTo>
                  <a:lnTo>
                    <a:pt x="3387439" y="292100"/>
                  </a:lnTo>
                  <a:lnTo>
                    <a:pt x="3426610" y="304800"/>
                  </a:lnTo>
                  <a:lnTo>
                    <a:pt x="3465290" y="330200"/>
                  </a:lnTo>
                  <a:lnTo>
                    <a:pt x="3541135" y="381000"/>
                  </a:lnTo>
                  <a:lnTo>
                    <a:pt x="3614894" y="431800"/>
                  </a:lnTo>
                  <a:lnTo>
                    <a:pt x="3650967" y="457200"/>
                  </a:lnTo>
                  <a:lnTo>
                    <a:pt x="3686489" y="482600"/>
                  </a:lnTo>
                  <a:lnTo>
                    <a:pt x="3721450" y="520700"/>
                  </a:lnTo>
                  <a:lnTo>
                    <a:pt x="3755840" y="546100"/>
                  </a:lnTo>
                  <a:lnTo>
                    <a:pt x="3789650" y="571500"/>
                  </a:lnTo>
                  <a:lnTo>
                    <a:pt x="3822869" y="609600"/>
                  </a:lnTo>
                  <a:lnTo>
                    <a:pt x="3855488" y="635000"/>
                  </a:lnTo>
                  <a:lnTo>
                    <a:pt x="3887496" y="660400"/>
                  </a:lnTo>
                  <a:lnTo>
                    <a:pt x="3918884" y="698500"/>
                  </a:lnTo>
                  <a:lnTo>
                    <a:pt x="3949643" y="723900"/>
                  </a:lnTo>
                  <a:lnTo>
                    <a:pt x="3979761" y="762000"/>
                  </a:lnTo>
                  <a:lnTo>
                    <a:pt x="4001327" y="789882"/>
                  </a:lnTo>
                  <a:lnTo>
                    <a:pt x="4001327" y="35187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4" name="object 14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267822" y="4094896"/>
              <a:ext cx="6836275" cy="5957153"/>
            </a:xfrm>
            <a:prstGeom prst="rect">
              <a:avLst/>
            </a:prstGeom>
          </p:spPr>
        </p:pic>
      </p:grpSp>
      <p:pic>
        <p:nvPicPr>
          <p:cNvPr id="15" name="object 15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4048044" y="0"/>
            <a:ext cx="6055660" cy="1454289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1288685" y="2686461"/>
            <a:ext cx="7896859" cy="722439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ts val="2920"/>
              </a:lnSpc>
              <a:spcBef>
                <a:spcPts val="95"/>
              </a:spcBef>
            </a:pPr>
            <a:r>
              <a:rPr dirty="0" sz="2750" spc="100" b="1">
                <a:latin typeface="Trebuchet MS"/>
                <a:cs typeface="Trebuchet MS"/>
              </a:rPr>
              <a:t>ARTÍCULO</a:t>
            </a:r>
            <a:r>
              <a:rPr dirty="0" sz="2750" spc="-145" b="1">
                <a:latin typeface="Trebuchet MS"/>
                <a:cs typeface="Trebuchet MS"/>
              </a:rPr>
              <a:t> </a:t>
            </a:r>
            <a:r>
              <a:rPr dirty="0" sz="2750" spc="130" b="1">
                <a:latin typeface="Trebuchet MS"/>
                <a:cs typeface="Trebuchet MS"/>
              </a:rPr>
              <a:t>246.-</a:t>
            </a:r>
            <a:r>
              <a:rPr dirty="0" sz="2750" spc="-140" b="1">
                <a:latin typeface="Trebuchet MS"/>
                <a:cs typeface="Trebuchet MS"/>
              </a:rPr>
              <a:t> </a:t>
            </a:r>
            <a:r>
              <a:rPr dirty="0" sz="2750" spc="175" b="1">
                <a:latin typeface="Trebuchet MS"/>
                <a:cs typeface="Trebuchet MS"/>
              </a:rPr>
              <a:t>INCENDIOS</a:t>
            </a:r>
            <a:r>
              <a:rPr dirty="0" sz="2750" spc="-140" b="1">
                <a:latin typeface="Trebuchet MS"/>
                <a:cs typeface="Trebuchet MS"/>
              </a:rPr>
              <a:t> </a:t>
            </a:r>
            <a:r>
              <a:rPr dirty="0" sz="2750" spc="55" b="1">
                <a:latin typeface="Trebuchet MS"/>
                <a:cs typeface="Trebuchet MS"/>
              </a:rPr>
              <a:t>FORESTALES</a:t>
            </a:r>
            <a:r>
              <a:rPr dirty="0" sz="2750" spc="-140" b="1">
                <a:latin typeface="Trebuchet MS"/>
                <a:cs typeface="Trebuchet MS"/>
              </a:rPr>
              <a:t> </a:t>
            </a:r>
            <a:r>
              <a:rPr dirty="0" sz="2750" spc="150" b="1">
                <a:latin typeface="Trebuchet MS"/>
                <a:cs typeface="Trebuchet MS"/>
              </a:rPr>
              <a:t>Y</a:t>
            </a:r>
            <a:r>
              <a:rPr dirty="0" sz="2750" spc="-140" b="1">
                <a:latin typeface="Trebuchet MS"/>
                <a:cs typeface="Trebuchet MS"/>
              </a:rPr>
              <a:t> </a:t>
            </a:r>
            <a:r>
              <a:rPr dirty="0" sz="2750" spc="50" b="1">
                <a:latin typeface="Trebuchet MS"/>
                <a:cs typeface="Trebuchet MS"/>
              </a:rPr>
              <a:t>DE</a:t>
            </a:r>
            <a:endParaRPr sz="2750">
              <a:latin typeface="Trebuchet MS"/>
              <a:cs typeface="Trebuchet MS"/>
            </a:endParaRPr>
          </a:p>
          <a:p>
            <a:pPr marL="12700">
              <a:lnSpc>
                <a:spcPts val="2540"/>
              </a:lnSpc>
              <a:tabLst>
                <a:tab pos="2769235" algn="l"/>
                <a:tab pos="3354704" algn="l"/>
                <a:tab pos="5106035" algn="l"/>
                <a:tab pos="5995035" algn="l"/>
              </a:tabLst>
            </a:pPr>
            <a:r>
              <a:rPr dirty="0" sz="2750" spc="140" b="1">
                <a:latin typeface="Trebuchet MS"/>
                <a:cs typeface="Trebuchet MS"/>
              </a:rPr>
              <a:t>VEGETACIÓN.-</a:t>
            </a:r>
            <a:r>
              <a:rPr dirty="0" sz="2750" b="1">
                <a:latin typeface="Trebuchet MS"/>
                <a:cs typeface="Trebuchet MS"/>
              </a:rPr>
              <a:t>	</a:t>
            </a:r>
            <a:r>
              <a:rPr dirty="0" sz="2750" spc="-25" i="1">
                <a:latin typeface="Arial"/>
                <a:cs typeface="Arial"/>
              </a:rPr>
              <a:t>LA</a:t>
            </a:r>
            <a:r>
              <a:rPr dirty="0" sz="2750" i="1">
                <a:latin typeface="Arial"/>
                <a:cs typeface="Arial"/>
              </a:rPr>
              <a:t>	</a:t>
            </a:r>
            <a:r>
              <a:rPr dirty="0" sz="2750" spc="-10" i="1">
                <a:latin typeface="Arial"/>
                <a:cs typeface="Arial"/>
              </a:rPr>
              <a:t>PERSONA</a:t>
            </a:r>
            <a:r>
              <a:rPr dirty="0" sz="2750" i="1">
                <a:latin typeface="Arial"/>
                <a:cs typeface="Arial"/>
              </a:rPr>
              <a:t>	</a:t>
            </a:r>
            <a:r>
              <a:rPr dirty="0" sz="2750" spc="-25" i="1">
                <a:latin typeface="Arial"/>
                <a:cs typeface="Arial"/>
              </a:rPr>
              <a:t>QUE</a:t>
            </a:r>
            <a:r>
              <a:rPr dirty="0" sz="2750" i="1">
                <a:latin typeface="Arial"/>
                <a:cs typeface="Arial"/>
              </a:rPr>
              <a:t>	</a:t>
            </a:r>
            <a:r>
              <a:rPr dirty="0" sz="2750" spc="-130" i="1">
                <a:latin typeface="Arial"/>
                <a:cs typeface="Arial"/>
              </a:rPr>
              <a:t>PROVOQUE</a:t>
            </a:r>
            <a:endParaRPr sz="2750">
              <a:latin typeface="Arial"/>
              <a:cs typeface="Arial"/>
            </a:endParaRPr>
          </a:p>
          <a:p>
            <a:pPr marL="12700">
              <a:lnSpc>
                <a:spcPts val="2540"/>
              </a:lnSpc>
              <a:tabLst>
                <a:tab pos="1736725" algn="l"/>
                <a:tab pos="2318385" algn="l"/>
                <a:tab pos="5466715" algn="l"/>
                <a:tab pos="7609205" algn="l"/>
              </a:tabLst>
            </a:pPr>
            <a:r>
              <a:rPr dirty="0" sz="2750" spc="-10" i="1">
                <a:latin typeface="Arial"/>
                <a:cs typeface="Arial"/>
              </a:rPr>
              <a:t>DIRECTA</a:t>
            </a:r>
            <a:r>
              <a:rPr dirty="0" sz="2750" i="1">
                <a:latin typeface="Arial"/>
                <a:cs typeface="Arial"/>
              </a:rPr>
              <a:t>	</a:t>
            </a:r>
            <a:r>
              <a:rPr dirty="0" sz="2750" spc="-50" i="1">
                <a:latin typeface="Arial"/>
                <a:cs typeface="Arial"/>
              </a:rPr>
              <a:t>O</a:t>
            </a:r>
            <a:r>
              <a:rPr dirty="0" sz="2750" i="1">
                <a:latin typeface="Arial"/>
                <a:cs typeface="Arial"/>
              </a:rPr>
              <a:t>	</a:t>
            </a:r>
            <a:r>
              <a:rPr dirty="0" sz="2750" spc="-10" i="1">
                <a:latin typeface="Arial"/>
                <a:cs typeface="Arial"/>
              </a:rPr>
              <a:t>INDIRECTAMENTE</a:t>
            </a:r>
            <a:r>
              <a:rPr dirty="0" sz="2750" i="1">
                <a:latin typeface="Arial"/>
                <a:cs typeface="Arial"/>
              </a:rPr>
              <a:t>	</a:t>
            </a:r>
            <a:r>
              <a:rPr dirty="0" sz="2750" spc="-10" i="1">
                <a:latin typeface="Arial"/>
                <a:cs typeface="Arial"/>
              </a:rPr>
              <a:t>INCENDIOS</a:t>
            </a:r>
            <a:r>
              <a:rPr dirty="0" sz="2750" i="1">
                <a:latin typeface="Arial"/>
                <a:cs typeface="Arial"/>
              </a:rPr>
              <a:t>	</a:t>
            </a:r>
            <a:r>
              <a:rPr dirty="0" sz="2750" spc="-50" i="1">
                <a:latin typeface="Arial"/>
                <a:cs typeface="Arial"/>
              </a:rPr>
              <a:t>O</a:t>
            </a:r>
            <a:endParaRPr sz="2750">
              <a:latin typeface="Arial"/>
              <a:cs typeface="Arial"/>
            </a:endParaRPr>
          </a:p>
          <a:p>
            <a:pPr marL="12700">
              <a:lnSpc>
                <a:spcPts val="2540"/>
              </a:lnSpc>
              <a:tabLst>
                <a:tab pos="1708150" algn="l"/>
                <a:tab pos="2294890" algn="l"/>
                <a:tab pos="4234180" algn="l"/>
                <a:tab pos="4860925" algn="l"/>
                <a:tab pos="6018530" algn="l"/>
                <a:tab pos="7458709" algn="l"/>
              </a:tabLst>
            </a:pPr>
            <a:r>
              <a:rPr dirty="0" sz="2750" spc="-10" i="1">
                <a:latin typeface="Arial"/>
                <a:cs typeface="Arial"/>
              </a:rPr>
              <a:t>INSTIGUE</a:t>
            </a:r>
            <a:r>
              <a:rPr dirty="0" sz="2750" i="1">
                <a:latin typeface="Arial"/>
                <a:cs typeface="Arial"/>
              </a:rPr>
              <a:t>	</a:t>
            </a:r>
            <a:r>
              <a:rPr dirty="0" sz="2750" spc="-25" i="1">
                <a:latin typeface="Arial"/>
                <a:cs typeface="Arial"/>
              </a:rPr>
              <a:t>LA</a:t>
            </a:r>
            <a:r>
              <a:rPr dirty="0" sz="2750" i="1">
                <a:latin typeface="Arial"/>
                <a:cs typeface="Arial"/>
              </a:rPr>
              <a:t>	</a:t>
            </a:r>
            <a:r>
              <a:rPr dirty="0" sz="2750" spc="-10" i="1">
                <a:latin typeface="Arial"/>
                <a:cs typeface="Arial"/>
              </a:rPr>
              <a:t>COMISIÓN</a:t>
            </a:r>
            <a:r>
              <a:rPr dirty="0" sz="2750" i="1">
                <a:latin typeface="Arial"/>
                <a:cs typeface="Arial"/>
              </a:rPr>
              <a:t>	</a:t>
            </a:r>
            <a:r>
              <a:rPr dirty="0" sz="2750" spc="-280" i="1">
                <a:latin typeface="Arial"/>
                <a:cs typeface="Arial"/>
              </a:rPr>
              <a:t>DE</a:t>
            </a:r>
            <a:r>
              <a:rPr dirty="0" sz="2750" i="1">
                <a:latin typeface="Arial"/>
                <a:cs typeface="Arial"/>
              </a:rPr>
              <a:t>	</a:t>
            </a:r>
            <a:r>
              <a:rPr dirty="0" sz="2750" spc="-10" i="1">
                <a:latin typeface="Arial"/>
                <a:cs typeface="Arial"/>
              </a:rPr>
              <a:t>TALES</a:t>
            </a:r>
            <a:r>
              <a:rPr dirty="0" sz="2750" i="1">
                <a:latin typeface="Arial"/>
                <a:cs typeface="Arial"/>
              </a:rPr>
              <a:t>	</a:t>
            </a:r>
            <a:r>
              <a:rPr dirty="0" sz="2750" spc="-10" i="1">
                <a:latin typeface="Arial"/>
                <a:cs typeface="Arial"/>
              </a:rPr>
              <a:t>ACTOS,</a:t>
            </a:r>
            <a:r>
              <a:rPr dirty="0" sz="2750" i="1">
                <a:latin typeface="Arial"/>
                <a:cs typeface="Arial"/>
              </a:rPr>
              <a:t>	</a:t>
            </a:r>
            <a:r>
              <a:rPr dirty="0" sz="2750" spc="-280" i="1">
                <a:latin typeface="Arial"/>
                <a:cs typeface="Arial"/>
              </a:rPr>
              <a:t>EN</a:t>
            </a:r>
            <a:endParaRPr sz="2750">
              <a:latin typeface="Arial"/>
              <a:cs typeface="Arial"/>
            </a:endParaRPr>
          </a:p>
          <a:p>
            <a:pPr marL="12700">
              <a:lnSpc>
                <a:spcPts val="2540"/>
              </a:lnSpc>
            </a:pPr>
            <a:r>
              <a:rPr dirty="0" sz="2750" spc="-150" i="1">
                <a:latin typeface="Arial"/>
                <a:cs typeface="Arial"/>
              </a:rPr>
              <a:t>BOSQUES</a:t>
            </a:r>
            <a:r>
              <a:rPr dirty="0" sz="2750" spc="15" i="1">
                <a:latin typeface="Arial"/>
                <a:cs typeface="Arial"/>
              </a:rPr>
              <a:t> </a:t>
            </a:r>
            <a:r>
              <a:rPr dirty="0" sz="2750" spc="-45" i="1">
                <a:latin typeface="Arial"/>
                <a:cs typeface="Arial"/>
              </a:rPr>
              <a:t>NATIVOS</a:t>
            </a:r>
            <a:r>
              <a:rPr dirty="0" sz="2750" spc="15" i="1">
                <a:latin typeface="Arial"/>
                <a:cs typeface="Arial"/>
              </a:rPr>
              <a:t> </a:t>
            </a:r>
            <a:r>
              <a:rPr dirty="0" sz="2750" i="1">
                <a:latin typeface="Arial"/>
                <a:cs typeface="Arial"/>
              </a:rPr>
              <a:t>O</a:t>
            </a:r>
            <a:r>
              <a:rPr dirty="0" sz="2750" spc="10" i="1">
                <a:latin typeface="Arial"/>
                <a:cs typeface="Arial"/>
              </a:rPr>
              <a:t> </a:t>
            </a:r>
            <a:r>
              <a:rPr dirty="0" sz="2750" spc="-110" i="1">
                <a:latin typeface="Arial"/>
                <a:cs typeface="Arial"/>
              </a:rPr>
              <a:t>PLANTADOS</a:t>
            </a:r>
            <a:r>
              <a:rPr dirty="0" sz="2750" spc="15" i="1">
                <a:latin typeface="Arial"/>
                <a:cs typeface="Arial"/>
              </a:rPr>
              <a:t> </a:t>
            </a:r>
            <a:r>
              <a:rPr dirty="0" sz="2750" i="1">
                <a:latin typeface="Arial"/>
                <a:cs typeface="Arial"/>
              </a:rPr>
              <a:t>O</a:t>
            </a:r>
            <a:r>
              <a:rPr dirty="0" sz="2750" spc="15" i="1">
                <a:latin typeface="Arial"/>
                <a:cs typeface="Arial"/>
              </a:rPr>
              <a:t> </a:t>
            </a:r>
            <a:r>
              <a:rPr dirty="0" sz="2750" spc="-90" i="1">
                <a:latin typeface="Arial"/>
                <a:cs typeface="Arial"/>
              </a:rPr>
              <a:t>PÁRAMOS,</a:t>
            </a:r>
            <a:endParaRPr sz="2750">
              <a:latin typeface="Arial"/>
              <a:cs typeface="Arial"/>
            </a:endParaRPr>
          </a:p>
          <a:p>
            <a:pPr marL="12700" marR="5080">
              <a:lnSpc>
                <a:spcPct val="77000"/>
              </a:lnSpc>
              <a:spcBef>
                <a:spcPts val="380"/>
              </a:spcBef>
              <a:tabLst>
                <a:tab pos="1036319" algn="l"/>
                <a:tab pos="3506470" algn="l"/>
                <a:tab pos="4490085" algn="l"/>
                <a:tab pos="5546090" algn="l"/>
                <a:tab pos="7457440" algn="l"/>
              </a:tabLst>
            </a:pPr>
            <a:r>
              <a:rPr dirty="0" sz="2750" spc="-20" i="1">
                <a:latin typeface="Arial"/>
                <a:cs typeface="Arial"/>
              </a:rPr>
              <a:t>SERÁ</a:t>
            </a:r>
            <a:r>
              <a:rPr dirty="0" sz="2750" i="1">
                <a:latin typeface="Arial"/>
                <a:cs typeface="Arial"/>
              </a:rPr>
              <a:t>	</a:t>
            </a:r>
            <a:r>
              <a:rPr dirty="0" sz="2750" spc="-10" i="1">
                <a:latin typeface="Arial"/>
                <a:cs typeface="Arial"/>
              </a:rPr>
              <a:t>SANCIONADA</a:t>
            </a:r>
            <a:r>
              <a:rPr dirty="0" sz="2750" i="1">
                <a:latin typeface="Arial"/>
                <a:cs typeface="Arial"/>
              </a:rPr>
              <a:t>	</a:t>
            </a:r>
            <a:r>
              <a:rPr dirty="0" sz="2750" spc="-25" i="1">
                <a:latin typeface="Arial"/>
                <a:cs typeface="Arial"/>
              </a:rPr>
              <a:t>CON</a:t>
            </a:r>
            <a:r>
              <a:rPr dirty="0" sz="2750" i="1">
                <a:latin typeface="Arial"/>
                <a:cs typeface="Arial"/>
              </a:rPr>
              <a:t>	</a:t>
            </a:r>
            <a:r>
              <a:rPr dirty="0" sz="2750" spc="-20" i="1">
                <a:latin typeface="Arial"/>
                <a:cs typeface="Arial"/>
              </a:rPr>
              <a:t>PENA</a:t>
            </a:r>
            <a:r>
              <a:rPr dirty="0" sz="2750" i="1">
                <a:latin typeface="Arial"/>
                <a:cs typeface="Arial"/>
              </a:rPr>
              <a:t>	</a:t>
            </a:r>
            <a:r>
              <a:rPr dirty="0" sz="2750" spc="-10" i="1">
                <a:latin typeface="Arial"/>
                <a:cs typeface="Arial"/>
              </a:rPr>
              <a:t>PRIVATIVA</a:t>
            </a:r>
            <a:r>
              <a:rPr dirty="0" sz="2750" i="1">
                <a:latin typeface="Arial"/>
                <a:cs typeface="Arial"/>
              </a:rPr>
              <a:t>	</a:t>
            </a:r>
            <a:r>
              <a:rPr dirty="0" sz="2750" spc="-280" i="1">
                <a:latin typeface="Arial"/>
                <a:cs typeface="Arial"/>
              </a:rPr>
              <a:t>DE </a:t>
            </a:r>
            <a:r>
              <a:rPr dirty="0" sz="2750" spc="-200" i="1">
                <a:latin typeface="Arial"/>
                <a:cs typeface="Arial"/>
              </a:rPr>
              <a:t>LIBERTAD</a:t>
            </a:r>
            <a:r>
              <a:rPr dirty="0" sz="2750" spc="65" i="1">
                <a:latin typeface="Arial"/>
                <a:cs typeface="Arial"/>
              </a:rPr>
              <a:t> </a:t>
            </a:r>
            <a:r>
              <a:rPr dirty="0" sz="2750" spc="-254" i="1">
                <a:latin typeface="Arial"/>
                <a:cs typeface="Arial"/>
              </a:rPr>
              <a:t>DE</a:t>
            </a:r>
            <a:r>
              <a:rPr dirty="0" sz="2750" spc="70" i="1">
                <a:latin typeface="Arial"/>
                <a:cs typeface="Arial"/>
              </a:rPr>
              <a:t> </a:t>
            </a:r>
            <a:r>
              <a:rPr dirty="0" sz="2750" b="1" i="1">
                <a:latin typeface="Arial"/>
                <a:cs typeface="Arial"/>
              </a:rPr>
              <a:t>UNO</a:t>
            </a:r>
            <a:r>
              <a:rPr dirty="0" sz="2750" spc="-125" b="1" i="1">
                <a:latin typeface="Arial"/>
                <a:cs typeface="Arial"/>
              </a:rPr>
              <a:t> </a:t>
            </a:r>
            <a:r>
              <a:rPr dirty="0" sz="2750" b="1" i="1">
                <a:latin typeface="Arial"/>
                <a:cs typeface="Arial"/>
              </a:rPr>
              <a:t>A</a:t>
            </a:r>
            <a:r>
              <a:rPr dirty="0" sz="2750" spc="-114" b="1" i="1">
                <a:latin typeface="Arial"/>
                <a:cs typeface="Arial"/>
              </a:rPr>
              <a:t> </a:t>
            </a:r>
            <a:r>
              <a:rPr dirty="0" sz="2750" spc="-200" b="1" i="1">
                <a:latin typeface="Arial"/>
                <a:cs typeface="Arial"/>
              </a:rPr>
              <a:t>TRES</a:t>
            </a:r>
            <a:r>
              <a:rPr dirty="0" sz="2750" spc="-120" b="1" i="1">
                <a:latin typeface="Arial"/>
                <a:cs typeface="Arial"/>
              </a:rPr>
              <a:t> </a:t>
            </a:r>
            <a:r>
              <a:rPr dirty="0" sz="2750" spc="-10" b="1" i="1">
                <a:latin typeface="Arial"/>
                <a:cs typeface="Arial"/>
              </a:rPr>
              <a:t>AÑOS</a:t>
            </a:r>
            <a:r>
              <a:rPr dirty="0" sz="2750" spc="-10" i="1">
                <a:latin typeface="Arial"/>
                <a:cs typeface="Arial"/>
              </a:rPr>
              <a:t>.</a:t>
            </a:r>
            <a:endParaRPr sz="2750">
              <a:latin typeface="Arial"/>
              <a:cs typeface="Arial"/>
            </a:endParaRPr>
          </a:p>
          <a:p>
            <a:pPr marL="12700">
              <a:lnSpc>
                <a:spcPts val="2920"/>
              </a:lnSpc>
              <a:spcBef>
                <a:spcPts val="1785"/>
              </a:spcBef>
              <a:tabLst>
                <a:tab pos="655955" algn="l"/>
                <a:tab pos="2868930" algn="l"/>
                <a:tab pos="3719829" algn="l"/>
                <a:tab pos="5409565" algn="l"/>
                <a:tab pos="7609205" algn="l"/>
              </a:tabLst>
            </a:pPr>
            <a:r>
              <a:rPr dirty="0" sz="2750" spc="-365" i="1">
                <a:latin typeface="Arial"/>
                <a:cs typeface="Arial"/>
              </a:rPr>
              <a:t>SE</a:t>
            </a:r>
            <a:r>
              <a:rPr dirty="0" sz="2750" i="1">
                <a:latin typeface="Arial"/>
                <a:cs typeface="Arial"/>
              </a:rPr>
              <a:t>	</a:t>
            </a:r>
            <a:r>
              <a:rPr dirty="0" sz="2750" spc="-10" i="1">
                <a:latin typeface="Arial"/>
                <a:cs typeface="Arial"/>
              </a:rPr>
              <a:t>EXCEPTÚAN</a:t>
            </a:r>
            <a:r>
              <a:rPr dirty="0" sz="2750" i="1">
                <a:latin typeface="Arial"/>
                <a:cs typeface="Arial"/>
              </a:rPr>
              <a:t>	</a:t>
            </a:r>
            <a:r>
              <a:rPr dirty="0" sz="2750" spc="-25" i="1">
                <a:latin typeface="Arial"/>
                <a:cs typeface="Arial"/>
              </a:rPr>
              <a:t>LAS</a:t>
            </a:r>
            <a:r>
              <a:rPr dirty="0" sz="2750" i="1">
                <a:latin typeface="Arial"/>
                <a:cs typeface="Arial"/>
              </a:rPr>
              <a:t>	</a:t>
            </a:r>
            <a:r>
              <a:rPr dirty="0" sz="2750" spc="-10" i="1">
                <a:latin typeface="Arial"/>
                <a:cs typeface="Arial"/>
              </a:rPr>
              <a:t>QUEMAS</a:t>
            </a:r>
            <a:r>
              <a:rPr dirty="0" sz="2750" i="1">
                <a:latin typeface="Arial"/>
                <a:cs typeface="Arial"/>
              </a:rPr>
              <a:t>	</a:t>
            </a:r>
            <a:r>
              <a:rPr dirty="0" sz="2750" spc="-10" i="1">
                <a:latin typeface="Arial"/>
                <a:cs typeface="Arial"/>
              </a:rPr>
              <a:t>AGRÍCOLAS</a:t>
            </a:r>
            <a:r>
              <a:rPr dirty="0" sz="2750" i="1">
                <a:latin typeface="Arial"/>
                <a:cs typeface="Arial"/>
              </a:rPr>
              <a:t>	</a:t>
            </a:r>
            <a:r>
              <a:rPr dirty="0" sz="2750" spc="-50" i="1">
                <a:latin typeface="Arial"/>
                <a:cs typeface="Arial"/>
              </a:rPr>
              <a:t>O</a:t>
            </a:r>
            <a:endParaRPr sz="2750">
              <a:latin typeface="Arial"/>
              <a:cs typeface="Arial"/>
            </a:endParaRPr>
          </a:p>
          <a:p>
            <a:pPr marL="12700">
              <a:lnSpc>
                <a:spcPts val="2540"/>
              </a:lnSpc>
              <a:tabLst>
                <a:tab pos="3009900" algn="l"/>
                <a:tab pos="5793740" algn="l"/>
                <a:tab pos="7294245" algn="l"/>
              </a:tabLst>
            </a:pPr>
            <a:r>
              <a:rPr dirty="0" sz="2750" spc="-10" i="1">
                <a:latin typeface="Arial"/>
                <a:cs typeface="Arial"/>
              </a:rPr>
              <a:t>DOMÉSTICAS</a:t>
            </a:r>
            <a:r>
              <a:rPr dirty="0" sz="2750" i="1">
                <a:latin typeface="Arial"/>
                <a:cs typeface="Arial"/>
              </a:rPr>
              <a:t>	</a:t>
            </a:r>
            <a:r>
              <a:rPr dirty="0" sz="2750" spc="-10" i="1">
                <a:latin typeface="Arial"/>
                <a:cs typeface="Arial"/>
              </a:rPr>
              <a:t>REALIZADAS</a:t>
            </a:r>
            <a:r>
              <a:rPr dirty="0" sz="2750" i="1">
                <a:latin typeface="Arial"/>
                <a:cs typeface="Arial"/>
              </a:rPr>
              <a:t>	</a:t>
            </a:r>
            <a:r>
              <a:rPr dirty="0" sz="2750" spc="-25" i="1">
                <a:latin typeface="Arial"/>
                <a:cs typeface="Arial"/>
              </a:rPr>
              <a:t>POR</a:t>
            </a:r>
            <a:r>
              <a:rPr dirty="0" sz="2750" i="1">
                <a:latin typeface="Arial"/>
                <a:cs typeface="Arial"/>
              </a:rPr>
              <a:t>	</a:t>
            </a:r>
            <a:r>
              <a:rPr dirty="0" sz="2750" spc="-175" i="1">
                <a:latin typeface="Arial"/>
                <a:cs typeface="Arial"/>
              </a:rPr>
              <a:t>LAS</a:t>
            </a:r>
            <a:endParaRPr sz="2750">
              <a:latin typeface="Arial"/>
              <a:cs typeface="Arial"/>
            </a:endParaRPr>
          </a:p>
          <a:p>
            <a:pPr marL="12700">
              <a:lnSpc>
                <a:spcPts val="2540"/>
              </a:lnSpc>
              <a:tabLst>
                <a:tab pos="2788920" algn="l"/>
                <a:tab pos="3317240" algn="l"/>
                <a:tab pos="5365115" algn="l"/>
              </a:tabLst>
            </a:pPr>
            <a:r>
              <a:rPr dirty="0" sz="2750" spc="-10" i="1">
                <a:latin typeface="Arial"/>
                <a:cs typeface="Arial"/>
              </a:rPr>
              <a:t>COMUNIDADES</a:t>
            </a:r>
            <a:r>
              <a:rPr dirty="0" sz="2750" i="1">
                <a:latin typeface="Arial"/>
                <a:cs typeface="Arial"/>
              </a:rPr>
              <a:t>	</a:t>
            </a:r>
            <a:r>
              <a:rPr dirty="0" sz="2750" spc="-50" i="1">
                <a:latin typeface="Arial"/>
                <a:cs typeface="Arial"/>
              </a:rPr>
              <a:t>O</a:t>
            </a:r>
            <a:r>
              <a:rPr dirty="0" sz="2750" i="1">
                <a:latin typeface="Arial"/>
                <a:cs typeface="Arial"/>
              </a:rPr>
              <a:t>	</a:t>
            </a:r>
            <a:r>
              <a:rPr dirty="0" sz="2750" spc="-10" i="1">
                <a:latin typeface="Arial"/>
                <a:cs typeface="Arial"/>
              </a:rPr>
              <a:t>PEQUEÑOS</a:t>
            </a:r>
            <a:r>
              <a:rPr dirty="0" sz="2750" i="1">
                <a:latin typeface="Arial"/>
                <a:cs typeface="Arial"/>
              </a:rPr>
              <a:t>	</a:t>
            </a:r>
            <a:r>
              <a:rPr dirty="0" sz="2750" spc="-160" i="1">
                <a:latin typeface="Arial"/>
                <a:cs typeface="Arial"/>
              </a:rPr>
              <a:t>AGRICULTORES</a:t>
            </a:r>
            <a:endParaRPr sz="2750">
              <a:latin typeface="Arial"/>
              <a:cs typeface="Arial"/>
            </a:endParaRPr>
          </a:p>
          <a:p>
            <a:pPr marL="12700">
              <a:lnSpc>
                <a:spcPts val="2540"/>
              </a:lnSpc>
              <a:tabLst>
                <a:tab pos="1516380" algn="l"/>
                <a:tab pos="2099945" algn="l"/>
                <a:tab pos="2696210" algn="l"/>
                <a:tab pos="4841240" algn="l"/>
                <a:tab pos="5287645" algn="l"/>
                <a:tab pos="6454775" algn="l"/>
              </a:tabLst>
            </a:pPr>
            <a:r>
              <a:rPr dirty="0" sz="2750" spc="-10" i="1">
                <a:latin typeface="Arial"/>
                <a:cs typeface="Arial"/>
              </a:rPr>
              <a:t>DENTRO</a:t>
            </a:r>
            <a:r>
              <a:rPr dirty="0" sz="2750" i="1">
                <a:latin typeface="Arial"/>
                <a:cs typeface="Arial"/>
              </a:rPr>
              <a:t>	</a:t>
            </a:r>
            <a:r>
              <a:rPr dirty="0" sz="2750" spc="-280" i="1">
                <a:latin typeface="Arial"/>
                <a:cs typeface="Arial"/>
              </a:rPr>
              <a:t>DE</a:t>
            </a:r>
            <a:r>
              <a:rPr dirty="0" sz="2750" i="1">
                <a:latin typeface="Arial"/>
                <a:cs typeface="Arial"/>
              </a:rPr>
              <a:t>	</a:t>
            </a:r>
            <a:r>
              <a:rPr dirty="0" sz="2750" spc="-25" i="1">
                <a:latin typeface="Arial"/>
                <a:cs typeface="Arial"/>
              </a:rPr>
              <a:t>SU</a:t>
            </a:r>
            <a:r>
              <a:rPr dirty="0" sz="2750" i="1">
                <a:latin typeface="Arial"/>
                <a:cs typeface="Arial"/>
              </a:rPr>
              <a:t>	</a:t>
            </a:r>
            <a:r>
              <a:rPr dirty="0" sz="2750" spc="-85" i="1">
                <a:latin typeface="Arial"/>
                <a:cs typeface="Arial"/>
              </a:rPr>
              <a:t>TERRITORIO.</a:t>
            </a:r>
            <a:r>
              <a:rPr dirty="0" sz="2750" i="1">
                <a:latin typeface="Arial"/>
                <a:cs typeface="Arial"/>
              </a:rPr>
              <a:t>	</a:t>
            </a:r>
            <a:r>
              <a:rPr dirty="0" sz="2750" spc="-25" i="1">
                <a:latin typeface="Arial"/>
                <a:cs typeface="Arial"/>
              </a:rPr>
              <a:t>SI</a:t>
            </a:r>
            <a:r>
              <a:rPr dirty="0" sz="2750" i="1">
                <a:latin typeface="Arial"/>
                <a:cs typeface="Arial"/>
              </a:rPr>
              <a:t>	</a:t>
            </a:r>
            <a:r>
              <a:rPr dirty="0" sz="2750" spc="-10" i="1">
                <a:latin typeface="Arial"/>
                <a:cs typeface="Arial"/>
              </a:rPr>
              <a:t>ESTAS</a:t>
            </a:r>
            <a:r>
              <a:rPr dirty="0" sz="2750" i="1">
                <a:latin typeface="Arial"/>
                <a:cs typeface="Arial"/>
              </a:rPr>
              <a:t>	</a:t>
            </a:r>
            <a:r>
              <a:rPr dirty="0" sz="2750" spc="-110" i="1">
                <a:latin typeface="Arial"/>
                <a:cs typeface="Arial"/>
              </a:rPr>
              <a:t>QUEMAS</a:t>
            </a:r>
            <a:endParaRPr sz="2750">
              <a:latin typeface="Arial"/>
              <a:cs typeface="Arial"/>
            </a:endParaRPr>
          </a:p>
          <a:p>
            <a:pPr marL="12700">
              <a:lnSpc>
                <a:spcPts val="2540"/>
              </a:lnSpc>
              <a:tabLst>
                <a:tab pos="762000" algn="l"/>
                <a:tab pos="2591435" algn="l"/>
                <a:tab pos="5887720" algn="l"/>
                <a:tab pos="6459220" algn="l"/>
              </a:tabLst>
            </a:pPr>
            <a:r>
              <a:rPr dirty="0" sz="2750" spc="-365" i="1">
                <a:latin typeface="Arial"/>
                <a:cs typeface="Arial"/>
              </a:rPr>
              <a:t>SE</a:t>
            </a:r>
            <a:r>
              <a:rPr dirty="0" sz="2750" i="1">
                <a:latin typeface="Arial"/>
                <a:cs typeface="Arial"/>
              </a:rPr>
              <a:t>	</a:t>
            </a:r>
            <a:r>
              <a:rPr dirty="0" sz="2750" spc="-10" i="1">
                <a:latin typeface="Arial"/>
                <a:cs typeface="Arial"/>
              </a:rPr>
              <a:t>VUELVEN</a:t>
            </a:r>
            <a:r>
              <a:rPr dirty="0" sz="2750" i="1">
                <a:latin typeface="Arial"/>
                <a:cs typeface="Arial"/>
              </a:rPr>
              <a:t>	</a:t>
            </a:r>
            <a:r>
              <a:rPr dirty="0" sz="2750" spc="-10" i="1">
                <a:latin typeface="Arial"/>
                <a:cs typeface="Arial"/>
              </a:rPr>
              <a:t>INCONTROLABLES</a:t>
            </a:r>
            <a:r>
              <a:rPr dirty="0" sz="2750" i="1">
                <a:latin typeface="Arial"/>
                <a:cs typeface="Arial"/>
              </a:rPr>
              <a:t>	</a:t>
            </a:r>
            <a:r>
              <a:rPr dirty="0" sz="2750" spc="-50" i="1">
                <a:latin typeface="Arial"/>
                <a:cs typeface="Arial"/>
              </a:rPr>
              <a:t>Y</a:t>
            </a:r>
            <a:r>
              <a:rPr dirty="0" sz="2750" i="1">
                <a:latin typeface="Arial"/>
                <a:cs typeface="Arial"/>
              </a:rPr>
              <a:t>	</a:t>
            </a:r>
            <a:r>
              <a:rPr dirty="0" sz="2750" spc="-40" i="1">
                <a:latin typeface="Arial"/>
                <a:cs typeface="Arial"/>
              </a:rPr>
              <a:t>CAUSAN</a:t>
            </a:r>
            <a:endParaRPr sz="2750">
              <a:latin typeface="Arial"/>
              <a:cs typeface="Arial"/>
            </a:endParaRPr>
          </a:p>
          <a:p>
            <a:pPr marL="12700">
              <a:lnSpc>
                <a:spcPts val="2540"/>
              </a:lnSpc>
              <a:tabLst>
                <a:tab pos="2146935" algn="l"/>
                <a:tab pos="4517390" algn="l"/>
                <a:tab pos="5202555" algn="l"/>
                <a:tab pos="7053580" algn="l"/>
              </a:tabLst>
            </a:pPr>
            <a:r>
              <a:rPr dirty="0" sz="2750" spc="-10" i="1">
                <a:latin typeface="Arial"/>
                <a:cs typeface="Arial"/>
              </a:rPr>
              <a:t>INCENDIOS</a:t>
            </a:r>
            <a:r>
              <a:rPr dirty="0" sz="2750" i="1">
                <a:latin typeface="Arial"/>
                <a:cs typeface="Arial"/>
              </a:rPr>
              <a:t>	</a:t>
            </a:r>
            <a:r>
              <a:rPr dirty="0" sz="2750" spc="-40" i="1">
                <a:latin typeface="Arial"/>
                <a:cs typeface="Arial"/>
              </a:rPr>
              <a:t>FORESTALES,</a:t>
            </a:r>
            <a:r>
              <a:rPr dirty="0" sz="2750" i="1">
                <a:latin typeface="Arial"/>
                <a:cs typeface="Arial"/>
              </a:rPr>
              <a:t>	</a:t>
            </a:r>
            <a:r>
              <a:rPr dirty="0" sz="2750" spc="-25" i="1">
                <a:latin typeface="Arial"/>
                <a:cs typeface="Arial"/>
              </a:rPr>
              <a:t>LA</a:t>
            </a:r>
            <a:r>
              <a:rPr dirty="0" sz="2750" i="1">
                <a:latin typeface="Arial"/>
                <a:cs typeface="Arial"/>
              </a:rPr>
              <a:t>	</a:t>
            </a:r>
            <a:r>
              <a:rPr dirty="0" sz="2750" spc="-10" i="1">
                <a:latin typeface="Arial"/>
                <a:cs typeface="Arial"/>
              </a:rPr>
              <a:t>PERSONA</a:t>
            </a:r>
            <a:r>
              <a:rPr dirty="0" sz="2750" i="1">
                <a:latin typeface="Arial"/>
                <a:cs typeface="Arial"/>
              </a:rPr>
              <a:t>	</a:t>
            </a:r>
            <a:r>
              <a:rPr dirty="0" sz="2750" spc="-235" i="1">
                <a:latin typeface="Arial"/>
                <a:cs typeface="Arial"/>
              </a:rPr>
              <a:t>SERÁ</a:t>
            </a:r>
            <a:endParaRPr sz="2750">
              <a:latin typeface="Arial"/>
              <a:cs typeface="Arial"/>
            </a:endParaRPr>
          </a:p>
          <a:p>
            <a:pPr marL="12700" marR="5080">
              <a:lnSpc>
                <a:spcPct val="77000"/>
              </a:lnSpc>
              <a:spcBef>
                <a:spcPts val="380"/>
              </a:spcBef>
            </a:pPr>
            <a:r>
              <a:rPr dirty="0" sz="2750" spc="-20" i="1">
                <a:latin typeface="Arial"/>
                <a:cs typeface="Arial"/>
              </a:rPr>
              <a:t>SANCIONADA</a:t>
            </a:r>
            <a:r>
              <a:rPr dirty="0" sz="2750" spc="-15" i="1">
                <a:latin typeface="Arial"/>
                <a:cs typeface="Arial"/>
              </a:rPr>
              <a:t> </a:t>
            </a:r>
            <a:r>
              <a:rPr dirty="0" sz="2750" spc="-155" i="1">
                <a:latin typeface="Arial"/>
                <a:cs typeface="Arial"/>
              </a:rPr>
              <a:t>POR</a:t>
            </a:r>
            <a:r>
              <a:rPr dirty="0" sz="2750" spc="-15" i="1">
                <a:latin typeface="Arial"/>
                <a:cs typeface="Arial"/>
              </a:rPr>
              <a:t> </a:t>
            </a:r>
            <a:r>
              <a:rPr dirty="0" sz="2750" spc="-180" i="1">
                <a:latin typeface="Arial"/>
                <a:cs typeface="Arial"/>
              </a:rPr>
              <a:t>DELITO</a:t>
            </a:r>
            <a:r>
              <a:rPr dirty="0" sz="2750" spc="-10" i="1">
                <a:latin typeface="Arial"/>
                <a:cs typeface="Arial"/>
              </a:rPr>
              <a:t> </a:t>
            </a:r>
            <a:r>
              <a:rPr dirty="0" sz="2750" spc="-100" i="1">
                <a:latin typeface="Arial"/>
                <a:cs typeface="Arial"/>
              </a:rPr>
              <a:t>CULPOSO</a:t>
            </a:r>
            <a:r>
              <a:rPr dirty="0" sz="2750" spc="-15" i="1">
                <a:latin typeface="Arial"/>
                <a:cs typeface="Arial"/>
              </a:rPr>
              <a:t> </a:t>
            </a:r>
            <a:r>
              <a:rPr dirty="0" sz="2750" i="1">
                <a:latin typeface="Arial"/>
                <a:cs typeface="Arial"/>
              </a:rPr>
              <a:t>CON</a:t>
            </a:r>
            <a:r>
              <a:rPr dirty="0" sz="2750" spc="-15" i="1">
                <a:latin typeface="Arial"/>
                <a:cs typeface="Arial"/>
              </a:rPr>
              <a:t> </a:t>
            </a:r>
            <a:r>
              <a:rPr dirty="0" sz="2750" spc="-135" i="1">
                <a:latin typeface="Arial"/>
                <a:cs typeface="Arial"/>
              </a:rPr>
              <a:t>PENA </a:t>
            </a:r>
            <a:r>
              <a:rPr dirty="0" sz="2750" spc="-95" i="1">
                <a:latin typeface="Arial"/>
                <a:cs typeface="Arial"/>
              </a:rPr>
              <a:t>PRIVATIVA</a:t>
            </a:r>
            <a:r>
              <a:rPr dirty="0" sz="2750" spc="55" i="1">
                <a:latin typeface="Arial"/>
                <a:cs typeface="Arial"/>
              </a:rPr>
              <a:t> </a:t>
            </a:r>
            <a:r>
              <a:rPr dirty="0" sz="2750" spc="-254" i="1">
                <a:latin typeface="Arial"/>
                <a:cs typeface="Arial"/>
              </a:rPr>
              <a:t>DE</a:t>
            </a:r>
            <a:r>
              <a:rPr dirty="0" sz="2750" spc="55" i="1">
                <a:latin typeface="Arial"/>
                <a:cs typeface="Arial"/>
              </a:rPr>
              <a:t> </a:t>
            </a:r>
            <a:r>
              <a:rPr dirty="0" sz="2750" spc="-204" i="1">
                <a:latin typeface="Arial"/>
                <a:cs typeface="Arial"/>
              </a:rPr>
              <a:t>LIBERTAD</a:t>
            </a:r>
            <a:r>
              <a:rPr dirty="0" sz="2750" spc="60" i="1">
                <a:latin typeface="Arial"/>
                <a:cs typeface="Arial"/>
              </a:rPr>
              <a:t> </a:t>
            </a:r>
            <a:r>
              <a:rPr dirty="0" sz="2750" spc="-254" i="1">
                <a:latin typeface="Arial"/>
                <a:cs typeface="Arial"/>
              </a:rPr>
              <a:t>DE</a:t>
            </a:r>
            <a:r>
              <a:rPr dirty="0" sz="2750" spc="60" i="1">
                <a:latin typeface="Arial"/>
                <a:cs typeface="Arial"/>
              </a:rPr>
              <a:t> </a:t>
            </a:r>
            <a:r>
              <a:rPr dirty="0" sz="2750" spc="-200" b="1" i="1">
                <a:latin typeface="Arial"/>
                <a:cs typeface="Arial"/>
              </a:rPr>
              <a:t>TRES</a:t>
            </a:r>
            <a:r>
              <a:rPr dirty="0" sz="2750" spc="-130" b="1" i="1">
                <a:latin typeface="Arial"/>
                <a:cs typeface="Arial"/>
              </a:rPr>
              <a:t> </a:t>
            </a:r>
            <a:r>
              <a:rPr dirty="0" sz="2750" b="1" i="1">
                <a:latin typeface="Arial"/>
                <a:cs typeface="Arial"/>
              </a:rPr>
              <a:t>A</a:t>
            </a:r>
            <a:r>
              <a:rPr dirty="0" sz="2750" spc="-125" b="1" i="1">
                <a:latin typeface="Arial"/>
                <a:cs typeface="Arial"/>
              </a:rPr>
              <a:t> </a:t>
            </a:r>
            <a:r>
              <a:rPr dirty="0" sz="2750" spc="-150" b="1" i="1">
                <a:latin typeface="Arial"/>
                <a:cs typeface="Arial"/>
              </a:rPr>
              <a:t>SEIS</a:t>
            </a:r>
            <a:r>
              <a:rPr dirty="0" sz="2750" spc="-125" b="1" i="1">
                <a:latin typeface="Arial"/>
                <a:cs typeface="Arial"/>
              </a:rPr>
              <a:t> </a:t>
            </a:r>
            <a:r>
              <a:rPr dirty="0" sz="2750" spc="-10" b="1" i="1">
                <a:latin typeface="Arial"/>
                <a:cs typeface="Arial"/>
              </a:rPr>
              <a:t>MESES</a:t>
            </a:r>
            <a:r>
              <a:rPr dirty="0" sz="2750" spc="-10" i="1">
                <a:latin typeface="Arial"/>
                <a:cs typeface="Arial"/>
              </a:rPr>
              <a:t>.</a:t>
            </a:r>
            <a:endParaRPr sz="2750">
              <a:latin typeface="Arial"/>
              <a:cs typeface="Arial"/>
            </a:endParaRPr>
          </a:p>
          <a:p>
            <a:pPr marL="12700">
              <a:lnSpc>
                <a:spcPts val="2920"/>
              </a:lnSpc>
              <a:spcBef>
                <a:spcPts val="1785"/>
              </a:spcBef>
              <a:tabLst>
                <a:tab pos="482600" algn="l"/>
                <a:tab pos="1782445" algn="l"/>
                <a:tab pos="4655185" algn="l"/>
                <a:tab pos="5262880" algn="l"/>
                <a:tab pos="6194425" algn="l"/>
                <a:tab pos="7501255" algn="l"/>
              </a:tabLst>
            </a:pPr>
            <a:r>
              <a:rPr dirty="0" sz="2750" spc="-25" i="1">
                <a:latin typeface="Arial"/>
                <a:cs typeface="Arial"/>
              </a:rPr>
              <a:t>SI</a:t>
            </a:r>
            <a:r>
              <a:rPr dirty="0" sz="2750" i="1">
                <a:latin typeface="Arial"/>
                <a:cs typeface="Arial"/>
              </a:rPr>
              <a:t>	</a:t>
            </a:r>
            <a:r>
              <a:rPr dirty="0" sz="2750" spc="35" i="1">
                <a:latin typeface="Arial"/>
                <a:cs typeface="Arial"/>
              </a:rPr>
              <a:t>COMO</a:t>
            </a:r>
            <a:r>
              <a:rPr dirty="0" sz="2750" i="1">
                <a:latin typeface="Arial"/>
                <a:cs typeface="Arial"/>
              </a:rPr>
              <a:t>	</a:t>
            </a:r>
            <a:r>
              <a:rPr dirty="0" sz="2750" spc="-10" i="1">
                <a:latin typeface="Arial"/>
                <a:cs typeface="Arial"/>
              </a:rPr>
              <a:t>CONSECUENCIA</a:t>
            </a:r>
            <a:r>
              <a:rPr dirty="0" sz="2750" i="1">
                <a:latin typeface="Arial"/>
                <a:cs typeface="Arial"/>
              </a:rPr>
              <a:t>	</a:t>
            </a:r>
            <a:r>
              <a:rPr dirty="0" sz="2750" spc="-280" i="1">
                <a:latin typeface="Arial"/>
                <a:cs typeface="Arial"/>
              </a:rPr>
              <a:t>DE</a:t>
            </a:r>
            <a:r>
              <a:rPr dirty="0" sz="2750" i="1">
                <a:latin typeface="Arial"/>
                <a:cs typeface="Arial"/>
              </a:rPr>
              <a:t>	</a:t>
            </a:r>
            <a:r>
              <a:rPr dirty="0" sz="2750" spc="-355" i="1">
                <a:latin typeface="Arial"/>
                <a:cs typeface="Arial"/>
              </a:rPr>
              <a:t>ESTE</a:t>
            </a:r>
            <a:r>
              <a:rPr dirty="0" sz="2750" i="1">
                <a:latin typeface="Arial"/>
                <a:cs typeface="Arial"/>
              </a:rPr>
              <a:t>	</a:t>
            </a:r>
            <a:r>
              <a:rPr dirty="0" sz="2750" spc="-10" i="1">
                <a:latin typeface="Arial"/>
                <a:cs typeface="Arial"/>
              </a:rPr>
              <a:t>DELITO</a:t>
            </a:r>
            <a:r>
              <a:rPr dirty="0" sz="2750" i="1">
                <a:latin typeface="Arial"/>
                <a:cs typeface="Arial"/>
              </a:rPr>
              <a:t>	</a:t>
            </a:r>
            <a:r>
              <a:rPr dirty="0" sz="2750" spc="-365" i="1">
                <a:latin typeface="Arial"/>
                <a:cs typeface="Arial"/>
              </a:rPr>
              <a:t>SE</a:t>
            </a:r>
            <a:endParaRPr sz="2750">
              <a:latin typeface="Arial"/>
              <a:cs typeface="Arial"/>
            </a:endParaRPr>
          </a:p>
          <a:p>
            <a:pPr marL="12700">
              <a:lnSpc>
                <a:spcPts val="2540"/>
              </a:lnSpc>
              <a:tabLst>
                <a:tab pos="2034539" algn="l"/>
                <a:tab pos="2822575" algn="l"/>
                <a:tab pos="4520565" algn="l"/>
                <a:tab pos="5349240" algn="l"/>
                <a:tab pos="6467475" algn="l"/>
                <a:tab pos="7144384" algn="l"/>
              </a:tabLst>
            </a:pPr>
            <a:r>
              <a:rPr dirty="0" sz="2750" spc="-10" i="1">
                <a:latin typeface="Arial"/>
                <a:cs typeface="Arial"/>
              </a:rPr>
              <a:t>PRODUCE</a:t>
            </a:r>
            <a:r>
              <a:rPr dirty="0" sz="2750" i="1">
                <a:latin typeface="Arial"/>
                <a:cs typeface="Arial"/>
              </a:rPr>
              <a:t>	</a:t>
            </a:r>
            <a:r>
              <a:rPr dirty="0" sz="2750" spc="-25" i="1">
                <a:latin typeface="Arial"/>
                <a:cs typeface="Arial"/>
              </a:rPr>
              <a:t>LA</a:t>
            </a:r>
            <a:r>
              <a:rPr dirty="0" sz="2750" i="1">
                <a:latin typeface="Arial"/>
                <a:cs typeface="Arial"/>
              </a:rPr>
              <a:t>	</a:t>
            </a:r>
            <a:r>
              <a:rPr dirty="0" sz="2750" spc="-10" i="1">
                <a:latin typeface="Arial"/>
                <a:cs typeface="Arial"/>
              </a:rPr>
              <a:t>MUERTE</a:t>
            </a:r>
            <a:r>
              <a:rPr dirty="0" sz="2750" i="1">
                <a:latin typeface="Arial"/>
                <a:cs typeface="Arial"/>
              </a:rPr>
              <a:t>	</a:t>
            </a:r>
            <a:r>
              <a:rPr dirty="0" sz="2750" spc="-280" i="1">
                <a:latin typeface="Arial"/>
                <a:cs typeface="Arial"/>
              </a:rPr>
              <a:t>DE</a:t>
            </a:r>
            <a:r>
              <a:rPr dirty="0" sz="2750" i="1">
                <a:latin typeface="Arial"/>
                <a:cs typeface="Arial"/>
              </a:rPr>
              <a:t>	</a:t>
            </a:r>
            <a:r>
              <a:rPr dirty="0" sz="2750" spc="-25" i="1">
                <a:latin typeface="Arial"/>
                <a:cs typeface="Arial"/>
              </a:rPr>
              <a:t>UNA</a:t>
            </a:r>
            <a:r>
              <a:rPr dirty="0" sz="2750" i="1">
                <a:latin typeface="Arial"/>
                <a:cs typeface="Arial"/>
              </a:rPr>
              <a:t>	</a:t>
            </a:r>
            <a:r>
              <a:rPr dirty="0" sz="2750" spc="-50" i="1">
                <a:latin typeface="Arial"/>
                <a:cs typeface="Arial"/>
              </a:rPr>
              <a:t>O</a:t>
            </a:r>
            <a:r>
              <a:rPr dirty="0" sz="2750" i="1">
                <a:latin typeface="Arial"/>
                <a:cs typeface="Arial"/>
              </a:rPr>
              <a:t>	</a:t>
            </a:r>
            <a:r>
              <a:rPr dirty="0" sz="2750" spc="-35" i="1">
                <a:latin typeface="Arial"/>
                <a:cs typeface="Arial"/>
              </a:rPr>
              <a:t>MÁS</a:t>
            </a:r>
            <a:endParaRPr sz="2750">
              <a:latin typeface="Arial"/>
              <a:cs typeface="Arial"/>
            </a:endParaRPr>
          </a:p>
          <a:p>
            <a:pPr marL="12700">
              <a:lnSpc>
                <a:spcPts val="2540"/>
              </a:lnSpc>
              <a:tabLst>
                <a:tab pos="2279015" algn="l"/>
                <a:tab pos="3104515" algn="l"/>
                <a:tab pos="5789295" algn="l"/>
                <a:tab pos="7021830" algn="l"/>
              </a:tabLst>
            </a:pPr>
            <a:r>
              <a:rPr dirty="0" sz="2750" spc="-10" i="1">
                <a:latin typeface="Arial"/>
                <a:cs typeface="Arial"/>
              </a:rPr>
              <a:t>PERSONAS,</a:t>
            </a:r>
            <a:r>
              <a:rPr dirty="0" sz="2750" i="1">
                <a:latin typeface="Arial"/>
                <a:cs typeface="Arial"/>
              </a:rPr>
              <a:t>	</a:t>
            </a:r>
            <a:r>
              <a:rPr dirty="0" sz="2750" spc="-365" i="1">
                <a:latin typeface="Arial"/>
                <a:cs typeface="Arial"/>
              </a:rPr>
              <a:t>SE</a:t>
            </a:r>
            <a:r>
              <a:rPr dirty="0" sz="2750" i="1">
                <a:latin typeface="Arial"/>
                <a:cs typeface="Arial"/>
              </a:rPr>
              <a:t>	</a:t>
            </a:r>
            <a:r>
              <a:rPr dirty="0" sz="2750" spc="-10" i="1">
                <a:latin typeface="Arial"/>
                <a:cs typeface="Arial"/>
              </a:rPr>
              <a:t>SANCIONARÁ</a:t>
            </a:r>
            <a:r>
              <a:rPr dirty="0" sz="2750" i="1">
                <a:latin typeface="Arial"/>
                <a:cs typeface="Arial"/>
              </a:rPr>
              <a:t>	</a:t>
            </a:r>
            <a:r>
              <a:rPr dirty="0" sz="2750" spc="-25" i="1">
                <a:latin typeface="Arial"/>
                <a:cs typeface="Arial"/>
              </a:rPr>
              <a:t>CON</a:t>
            </a:r>
            <a:r>
              <a:rPr dirty="0" sz="2750" i="1">
                <a:latin typeface="Arial"/>
                <a:cs typeface="Arial"/>
              </a:rPr>
              <a:t>	</a:t>
            </a:r>
            <a:r>
              <a:rPr dirty="0" sz="2750" spc="-175" i="1">
                <a:latin typeface="Arial"/>
                <a:cs typeface="Arial"/>
              </a:rPr>
              <a:t>PENA</a:t>
            </a:r>
            <a:endParaRPr sz="2750">
              <a:latin typeface="Arial"/>
              <a:cs typeface="Arial"/>
            </a:endParaRPr>
          </a:p>
          <a:p>
            <a:pPr marL="12700" marR="5080">
              <a:lnSpc>
                <a:spcPct val="77000"/>
              </a:lnSpc>
              <a:spcBef>
                <a:spcPts val="380"/>
              </a:spcBef>
            </a:pPr>
            <a:r>
              <a:rPr dirty="0" sz="2750" spc="-65" i="1">
                <a:latin typeface="Arial"/>
                <a:cs typeface="Arial"/>
              </a:rPr>
              <a:t>PRIVATIVA</a:t>
            </a:r>
            <a:r>
              <a:rPr dirty="0" sz="2750" spc="210" i="1">
                <a:latin typeface="Arial"/>
                <a:cs typeface="Arial"/>
              </a:rPr>
              <a:t> </a:t>
            </a:r>
            <a:r>
              <a:rPr dirty="0" sz="2750" spc="-254" i="1">
                <a:latin typeface="Arial"/>
                <a:cs typeface="Arial"/>
              </a:rPr>
              <a:t>DE</a:t>
            </a:r>
            <a:r>
              <a:rPr dirty="0" sz="2750" spc="210" i="1">
                <a:latin typeface="Arial"/>
                <a:cs typeface="Arial"/>
              </a:rPr>
              <a:t> </a:t>
            </a:r>
            <a:r>
              <a:rPr dirty="0" sz="2750" spc="-160" i="1">
                <a:latin typeface="Arial"/>
                <a:cs typeface="Arial"/>
              </a:rPr>
              <a:t>LIBERTAD</a:t>
            </a:r>
            <a:r>
              <a:rPr dirty="0" sz="2750" spc="210" i="1">
                <a:latin typeface="Arial"/>
                <a:cs typeface="Arial"/>
              </a:rPr>
              <a:t> </a:t>
            </a:r>
            <a:r>
              <a:rPr dirty="0" sz="2750" spc="-254" i="1">
                <a:latin typeface="Arial"/>
                <a:cs typeface="Arial"/>
              </a:rPr>
              <a:t>DE</a:t>
            </a:r>
            <a:r>
              <a:rPr dirty="0" sz="2750" spc="210" i="1">
                <a:latin typeface="Arial"/>
                <a:cs typeface="Arial"/>
              </a:rPr>
              <a:t> </a:t>
            </a:r>
            <a:r>
              <a:rPr dirty="0" sz="2750" spc="-135" b="1" i="1">
                <a:latin typeface="Arial"/>
                <a:cs typeface="Arial"/>
              </a:rPr>
              <a:t>TRECE</a:t>
            </a:r>
            <a:r>
              <a:rPr dirty="0" sz="2750" spc="50" b="1" i="1">
                <a:latin typeface="Arial"/>
                <a:cs typeface="Arial"/>
              </a:rPr>
              <a:t> </a:t>
            </a:r>
            <a:r>
              <a:rPr dirty="0" sz="2750" b="1" i="1">
                <a:latin typeface="Arial"/>
                <a:cs typeface="Arial"/>
              </a:rPr>
              <a:t>A</a:t>
            </a:r>
            <a:r>
              <a:rPr dirty="0" sz="2750" spc="50" b="1" i="1">
                <a:latin typeface="Arial"/>
                <a:cs typeface="Arial"/>
              </a:rPr>
              <a:t> </a:t>
            </a:r>
            <a:r>
              <a:rPr dirty="0" sz="2750" spc="-55" b="1" i="1">
                <a:latin typeface="Arial"/>
                <a:cs typeface="Arial"/>
              </a:rPr>
              <a:t>DIECISÉIS </a:t>
            </a:r>
            <a:r>
              <a:rPr dirty="0" sz="2750" spc="-10" b="1" i="1">
                <a:latin typeface="Arial"/>
                <a:cs typeface="Arial"/>
              </a:rPr>
              <a:t>AÑOS.</a:t>
            </a:r>
            <a:endParaRPr sz="2750">
              <a:latin typeface="Arial"/>
              <a:cs typeface="Arial"/>
            </a:endParaRPr>
          </a:p>
        </p:txBody>
      </p:sp>
      <p:sp>
        <p:nvSpPr>
          <p:cNvPr id="3" name="object 3" descr=""/>
          <p:cNvSpPr/>
          <p:nvPr/>
        </p:nvSpPr>
        <p:spPr>
          <a:xfrm>
            <a:off x="18573976" y="2881296"/>
            <a:ext cx="36195" cy="169545"/>
          </a:xfrm>
          <a:custGeom>
            <a:avLst/>
            <a:gdLst/>
            <a:ahLst/>
            <a:cxnLst/>
            <a:rect l="l" t="t" r="r" b="b"/>
            <a:pathLst>
              <a:path w="36194" h="169544">
                <a:moveTo>
                  <a:pt x="0" y="0"/>
                </a:moveTo>
                <a:lnTo>
                  <a:pt x="10088" y="24356"/>
                </a:lnTo>
                <a:lnTo>
                  <a:pt x="24680" y="74886"/>
                </a:lnTo>
                <a:lnTo>
                  <a:pt x="33575" y="126964"/>
                </a:lnTo>
                <a:lnTo>
                  <a:pt x="35969" y="169281"/>
                </a:lnTo>
              </a:path>
            </a:pathLst>
          </a:custGeom>
          <a:ln w="8144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 descr=""/>
          <p:cNvSpPr/>
          <p:nvPr/>
        </p:nvSpPr>
        <p:spPr>
          <a:xfrm>
            <a:off x="18544663" y="6066382"/>
            <a:ext cx="65405" cy="227329"/>
          </a:xfrm>
          <a:custGeom>
            <a:avLst/>
            <a:gdLst/>
            <a:ahLst/>
            <a:cxnLst/>
            <a:rect l="l" t="t" r="r" b="b"/>
            <a:pathLst>
              <a:path w="65405" h="227329">
                <a:moveTo>
                  <a:pt x="65283" y="0"/>
                </a:moveTo>
                <a:lnTo>
                  <a:pt x="56324" y="82805"/>
                </a:lnTo>
                <a:lnTo>
                  <a:pt x="44713" y="127961"/>
                </a:lnTo>
                <a:lnTo>
                  <a:pt x="28869" y="171251"/>
                </a:lnTo>
                <a:lnTo>
                  <a:pt x="9027" y="212440"/>
                </a:lnTo>
                <a:lnTo>
                  <a:pt x="0" y="227300"/>
                </a:lnTo>
              </a:path>
            </a:pathLst>
          </a:custGeom>
          <a:ln w="8144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 descr=""/>
          <p:cNvSpPr/>
          <p:nvPr/>
        </p:nvSpPr>
        <p:spPr>
          <a:xfrm>
            <a:off x="9843511" y="2590242"/>
            <a:ext cx="8437245" cy="3863340"/>
          </a:xfrm>
          <a:custGeom>
            <a:avLst/>
            <a:gdLst/>
            <a:ahLst/>
            <a:cxnLst/>
            <a:rect l="l" t="t" r="r" b="b"/>
            <a:pathLst>
              <a:path w="8437244" h="3863340">
                <a:moveTo>
                  <a:pt x="471185" y="0"/>
                </a:moveTo>
                <a:lnTo>
                  <a:pt x="8295863" y="0"/>
                </a:lnTo>
                <a:lnTo>
                  <a:pt x="8349030" y="3007"/>
                </a:lnTo>
                <a:lnTo>
                  <a:pt x="8401108" y="11902"/>
                </a:lnTo>
                <a:lnTo>
                  <a:pt x="8437147" y="22309"/>
                </a:lnTo>
              </a:path>
              <a:path w="8437244" h="3863340">
                <a:moveTo>
                  <a:pt x="220843" y="3863167"/>
                </a:moveTo>
                <a:lnTo>
                  <a:pt x="177728" y="3832632"/>
                </a:lnTo>
                <a:lnTo>
                  <a:pt x="138007" y="3797164"/>
                </a:lnTo>
                <a:lnTo>
                  <a:pt x="102539" y="3757442"/>
                </a:lnTo>
                <a:lnTo>
                  <a:pt x="72003" y="3714327"/>
                </a:lnTo>
                <a:lnTo>
                  <a:pt x="46591" y="3668279"/>
                </a:lnTo>
                <a:lnTo>
                  <a:pt x="26494" y="3619760"/>
                </a:lnTo>
                <a:lnTo>
                  <a:pt x="11902" y="3569231"/>
                </a:lnTo>
                <a:lnTo>
                  <a:pt x="3007" y="3517152"/>
                </a:lnTo>
                <a:lnTo>
                  <a:pt x="0" y="3463985"/>
                </a:lnTo>
                <a:lnTo>
                  <a:pt x="0" y="471185"/>
                </a:lnTo>
                <a:lnTo>
                  <a:pt x="3007" y="418018"/>
                </a:lnTo>
                <a:lnTo>
                  <a:pt x="11902" y="365940"/>
                </a:lnTo>
                <a:lnTo>
                  <a:pt x="26494" y="315410"/>
                </a:lnTo>
                <a:lnTo>
                  <a:pt x="46591" y="266891"/>
                </a:lnTo>
                <a:lnTo>
                  <a:pt x="72003" y="220843"/>
                </a:lnTo>
                <a:lnTo>
                  <a:pt x="102539" y="177728"/>
                </a:lnTo>
                <a:lnTo>
                  <a:pt x="138007" y="138007"/>
                </a:lnTo>
                <a:lnTo>
                  <a:pt x="177728" y="102539"/>
                </a:lnTo>
                <a:lnTo>
                  <a:pt x="220843" y="72003"/>
                </a:lnTo>
                <a:lnTo>
                  <a:pt x="266891" y="46591"/>
                </a:lnTo>
                <a:lnTo>
                  <a:pt x="315410" y="26494"/>
                </a:lnTo>
                <a:lnTo>
                  <a:pt x="365940" y="11902"/>
                </a:lnTo>
                <a:lnTo>
                  <a:pt x="418018" y="3007"/>
                </a:lnTo>
                <a:lnTo>
                  <a:pt x="471185" y="0"/>
                </a:lnTo>
              </a:path>
            </a:pathLst>
          </a:custGeom>
          <a:ln w="8144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 descr=""/>
          <p:cNvSpPr txBox="1"/>
          <p:nvPr/>
        </p:nvSpPr>
        <p:spPr>
          <a:xfrm>
            <a:off x="9979927" y="3977870"/>
            <a:ext cx="1111250" cy="4445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750" spc="-30" b="1" i="1">
                <a:latin typeface="Arial"/>
                <a:cs typeface="Arial"/>
              </a:rPr>
              <a:t>AÑOS</a:t>
            </a:r>
            <a:r>
              <a:rPr dirty="0" sz="2750" spc="-30" i="1">
                <a:latin typeface="Arial"/>
                <a:cs typeface="Arial"/>
              </a:rPr>
              <a:t>:</a:t>
            </a:r>
            <a:endParaRPr sz="2750">
              <a:latin typeface="Arial"/>
              <a:cs typeface="Arial"/>
            </a:endParaRPr>
          </a:p>
        </p:txBody>
      </p:sp>
      <p:sp>
        <p:nvSpPr>
          <p:cNvPr id="7" name="object 7" descr=""/>
          <p:cNvSpPr txBox="1"/>
          <p:nvPr/>
        </p:nvSpPr>
        <p:spPr>
          <a:xfrm>
            <a:off x="9979927" y="2686461"/>
            <a:ext cx="8509635" cy="36728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ts val="2920"/>
              </a:lnSpc>
              <a:spcBef>
                <a:spcPts val="95"/>
              </a:spcBef>
              <a:tabLst>
                <a:tab pos="1972310" algn="l"/>
                <a:tab pos="3155950" algn="l"/>
                <a:tab pos="5383530" algn="l"/>
                <a:tab pos="6012180" algn="l"/>
                <a:tab pos="7806690" algn="l"/>
              </a:tabLst>
            </a:pPr>
            <a:r>
              <a:rPr dirty="0" sz="2750" spc="90" b="1">
                <a:latin typeface="Trebuchet MS"/>
                <a:cs typeface="Trebuchet MS"/>
              </a:rPr>
              <a:t>ARTÍCULO</a:t>
            </a:r>
            <a:r>
              <a:rPr dirty="0" sz="2750" b="1">
                <a:latin typeface="Trebuchet MS"/>
                <a:cs typeface="Trebuchet MS"/>
              </a:rPr>
              <a:t>	</a:t>
            </a:r>
            <a:r>
              <a:rPr dirty="0" sz="2750" spc="130" b="1">
                <a:latin typeface="Trebuchet MS"/>
                <a:cs typeface="Trebuchet MS"/>
              </a:rPr>
              <a:t>364.-</a:t>
            </a:r>
            <a:r>
              <a:rPr dirty="0" sz="2750" b="1">
                <a:latin typeface="Trebuchet MS"/>
                <a:cs typeface="Trebuchet MS"/>
              </a:rPr>
              <a:t>	</a:t>
            </a:r>
            <a:r>
              <a:rPr dirty="0" sz="2750" spc="150" b="1">
                <a:latin typeface="Trebuchet MS"/>
                <a:cs typeface="Trebuchet MS"/>
              </a:rPr>
              <a:t>INCENDIO.-</a:t>
            </a:r>
            <a:r>
              <a:rPr dirty="0" sz="2750" b="1">
                <a:latin typeface="Trebuchet MS"/>
                <a:cs typeface="Trebuchet MS"/>
              </a:rPr>
              <a:t>	</a:t>
            </a:r>
            <a:r>
              <a:rPr dirty="0" sz="2750" spc="-25" i="1">
                <a:latin typeface="Arial"/>
                <a:cs typeface="Arial"/>
              </a:rPr>
              <a:t>LA</a:t>
            </a:r>
            <a:r>
              <a:rPr dirty="0" sz="2750" i="1">
                <a:latin typeface="Arial"/>
                <a:cs typeface="Arial"/>
              </a:rPr>
              <a:t>	</a:t>
            </a:r>
            <a:r>
              <a:rPr dirty="0" sz="2750" spc="-10" i="1">
                <a:latin typeface="Arial"/>
                <a:cs typeface="Arial"/>
              </a:rPr>
              <a:t>PERSONA</a:t>
            </a:r>
            <a:r>
              <a:rPr dirty="0" sz="2750" i="1">
                <a:latin typeface="Arial"/>
                <a:cs typeface="Arial"/>
              </a:rPr>
              <a:t>	</a:t>
            </a:r>
            <a:r>
              <a:rPr dirty="0" sz="2750" spc="-165" i="1">
                <a:latin typeface="Arial"/>
                <a:cs typeface="Arial"/>
              </a:rPr>
              <a:t>QUE</a:t>
            </a:r>
            <a:endParaRPr sz="2750">
              <a:latin typeface="Arial"/>
              <a:cs typeface="Arial"/>
            </a:endParaRPr>
          </a:p>
          <a:p>
            <a:pPr marL="12700">
              <a:lnSpc>
                <a:spcPts val="2540"/>
              </a:lnSpc>
            </a:pPr>
            <a:r>
              <a:rPr dirty="0" sz="2750" spc="-114" i="1">
                <a:latin typeface="Arial"/>
                <a:cs typeface="Arial"/>
              </a:rPr>
              <a:t>INCENDIE</a:t>
            </a:r>
            <a:r>
              <a:rPr dirty="0" sz="2750" spc="15" i="1">
                <a:latin typeface="Arial"/>
                <a:cs typeface="Arial"/>
              </a:rPr>
              <a:t> </a:t>
            </a:r>
            <a:r>
              <a:rPr dirty="0" sz="2750" spc="-105" i="1">
                <a:latin typeface="Arial"/>
                <a:cs typeface="Arial"/>
              </a:rPr>
              <a:t>LOS</a:t>
            </a:r>
            <a:r>
              <a:rPr dirty="0" sz="2750" spc="25" i="1">
                <a:latin typeface="Arial"/>
                <a:cs typeface="Arial"/>
              </a:rPr>
              <a:t> </a:t>
            </a:r>
            <a:r>
              <a:rPr dirty="0" sz="2750" spc="-220" i="1">
                <a:latin typeface="Arial"/>
                <a:cs typeface="Arial"/>
              </a:rPr>
              <a:t>BIENES</a:t>
            </a:r>
            <a:r>
              <a:rPr dirty="0" sz="2750" spc="30" i="1">
                <a:latin typeface="Arial"/>
                <a:cs typeface="Arial"/>
              </a:rPr>
              <a:t> </a:t>
            </a:r>
            <a:r>
              <a:rPr dirty="0" sz="2750" i="1">
                <a:latin typeface="Arial"/>
                <a:cs typeface="Arial"/>
              </a:rPr>
              <a:t>O</a:t>
            </a:r>
            <a:r>
              <a:rPr dirty="0" sz="2750" spc="20" i="1">
                <a:latin typeface="Arial"/>
                <a:cs typeface="Arial"/>
              </a:rPr>
              <a:t> </a:t>
            </a:r>
            <a:r>
              <a:rPr dirty="0" sz="2750" spc="-190" i="1">
                <a:latin typeface="Arial"/>
                <a:cs typeface="Arial"/>
              </a:rPr>
              <a:t>LUGARES</a:t>
            </a:r>
            <a:r>
              <a:rPr dirty="0" sz="2750" spc="25" i="1">
                <a:latin typeface="Arial"/>
                <a:cs typeface="Arial"/>
              </a:rPr>
              <a:t> </a:t>
            </a:r>
            <a:r>
              <a:rPr dirty="0" sz="2750" spc="-145" i="1">
                <a:latin typeface="Arial"/>
                <a:cs typeface="Arial"/>
              </a:rPr>
              <a:t>ENUMERADOS</a:t>
            </a:r>
            <a:r>
              <a:rPr dirty="0" sz="2750" spc="20" i="1">
                <a:latin typeface="Arial"/>
                <a:cs typeface="Arial"/>
              </a:rPr>
              <a:t> </a:t>
            </a:r>
            <a:r>
              <a:rPr dirty="0" sz="2750" spc="-280" i="1">
                <a:latin typeface="Arial"/>
                <a:cs typeface="Arial"/>
              </a:rPr>
              <a:t>EN</a:t>
            </a:r>
            <a:endParaRPr sz="2750">
              <a:latin typeface="Arial"/>
              <a:cs typeface="Arial"/>
            </a:endParaRPr>
          </a:p>
          <a:p>
            <a:pPr marL="12700" marR="5080">
              <a:lnSpc>
                <a:spcPct val="77000"/>
              </a:lnSpc>
              <a:spcBef>
                <a:spcPts val="380"/>
              </a:spcBef>
              <a:tabLst>
                <a:tab pos="532130" algn="l"/>
                <a:tab pos="1088390" algn="l"/>
                <a:tab pos="2310765" algn="l"/>
                <a:tab pos="3019425" algn="l"/>
                <a:tab pos="3659504" algn="l"/>
                <a:tab pos="4222115" algn="l"/>
                <a:tab pos="5241290" algn="l"/>
                <a:tab pos="5386705" algn="l"/>
                <a:tab pos="6026785" algn="l"/>
                <a:tab pos="6971030" algn="l"/>
                <a:tab pos="7418705" algn="l"/>
                <a:tab pos="7706995" algn="l"/>
              </a:tabLst>
            </a:pPr>
            <a:r>
              <a:rPr dirty="0" sz="2750" spc="-425" i="1">
                <a:latin typeface="Arial"/>
                <a:cs typeface="Arial"/>
              </a:rPr>
              <a:t>EL</a:t>
            </a:r>
            <a:r>
              <a:rPr dirty="0" sz="2750" i="1">
                <a:latin typeface="Arial"/>
                <a:cs typeface="Arial"/>
              </a:rPr>
              <a:t>	</a:t>
            </a:r>
            <a:r>
              <a:rPr dirty="0" sz="2750" spc="-310" i="1">
                <a:latin typeface="Arial"/>
                <a:cs typeface="Arial"/>
              </a:rPr>
              <a:t>PRESENTE</a:t>
            </a:r>
            <a:r>
              <a:rPr dirty="0" sz="2750" i="1">
                <a:latin typeface="Arial"/>
                <a:cs typeface="Arial"/>
              </a:rPr>
              <a:t>	</a:t>
            </a:r>
            <a:r>
              <a:rPr dirty="0" sz="2750" spc="-10" i="1">
                <a:latin typeface="Arial"/>
                <a:cs typeface="Arial"/>
              </a:rPr>
              <a:t>ARTÍCULO,</a:t>
            </a:r>
            <a:r>
              <a:rPr dirty="0" sz="2750" i="1">
                <a:latin typeface="Arial"/>
                <a:cs typeface="Arial"/>
              </a:rPr>
              <a:t>	</a:t>
            </a:r>
            <a:r>
              <a:rPr dirty="0" sz="2750" spc="-20" i="1">
                <a:latin typeface="Arial"/>
                <a:cs typeface="Arial"/>
              </a:rPr>
              <a:t>SERÁ</a:t>
            </a:r>
            <a:r>
              <a:rPr dirty="0" sz="2750" i="1">
                <a:latin typeface="Arial"/>
                <a:cs typeface="Arial"/>
              </a:rPr>
              <a:t>	</a:t>
            </a:r>
            <a:r>
              <a:rPr dirty="0" sz="2750" spc="-10" i="1">
                <a:latin typeface="Arial"/>
                <a:cs typeface="Arial"/>
              </a:rPr>
              <a:t>SANCIONADA</a:t>
            </a:r>
            <a:r>
              <a:rPr dirty="0" sz="2750" i="1">
                <a:latin typeface="Arial"/>
                <a:cs typeface="Arial"/>
              </a:rPr>
              <a:t>	</a:t>
            </a:r>
            <a:r>
              <a:rPr dirty="0" sz="2750" spc="-25" i="1">
                <a:latin typeface="Arial"/>
                <a:cs typeface="Arial"/>
              </a:rPr>
              <a:t>CON </a:t>
            </a:r>
            <a:r>
              <a:rPr dirty="0" sz="2750" spc="-20" i="1">
                <a:latin typeface="Arial"/>
                <a:cs typeface="Arial"/>
              </a:rPr>
              <a:t>PENA</a:t>
            </a:r>
            <a:r>
              <a:rPr dirty="0" sz="2750" i="1">
                <a:latin typeface="Arial"/>
                <a:cs typeface="Arial"/>
              </a:rPr>
              <a:t>	</a:t>
            </a:r>
            <a:r>
              <a:rPr dirty="0" sz="2750" spc="-10" i="1">
                <a:latin typeface="Arial"/>
                <a:cs typeface="Arial"/>
              </a:rPr>
              <a:t>PRIVATIVA</a:t>
            </a:r>
            <a:r>
              <a:rPr dirty="0" sz="2750" i="1">
                <a:latin typeface="Arial"/>
                <a:cs typeface="Arial"/>
              </a:rPr>
              <a:t>	</a:t>
            </a:r>
            <a:r>
              <a:rPr dirty="0" sz="2750" spc="-280" i="1">
                <a:latin typeface="Arial"/>
                <a:cs typeface="Arial"/>
              </a:rPr>
              <a:t>DE</a:t>
            </a:r>
            <a:r>
              <a:rPr dirty="0" sz="2750" i="1">
                <a:latin typeface="Arial"/>
                <a:cs typeface="Arial"/>
              </a:rPr>
              <a:t>	</a:t>
            </a:r>
            <a:r>
              <a:rPr dirty="0" sz="2750" spc="-10" i="1">
                <a:latin typeface="Arial"/>
                <a:cs typeface="Arial"/>
              </a:rPr>
              <a:t>LIBERTAD</a:t>
            </a:r>
            <a:r>
              <a:rPr dirty="0" sz="2750" i="1">
                <a:latin typeface="Arial"/>
                <a:cs typeface="Arial"/>
              </a:rPr>
              <a:t>	</a:t>
            </a:r>
            <a:r>
              <a:rPr dirty="0" sz="2750" spc="-280" i="1">
                <a:latin typeface="Arial"/>
                <a:cs typeface="Arial"/>
              </a:rPr>
              <a:t>DE</a:t>
            </a:r>
            <a:r>
              <a:rPr dirty="0" sz="2750" i="1">
                <a:latin typeface="Arial"/>
                <a:cs typeface="Arial"/>
              </a:rPr>
              <a:t>	</a:t>
            </a:r>
            <a:r>
              <a:rPr dirty="0" sz="2750" spc="-20" b="1" i="1">
                <a:latin typeface="Arial"/>
                <a:cs typeface="Arial"/>
              </a:rPr>
              <a:t>DIEZ</a:t>
            </a:r>
            <a:r>
              <a:rPr dirty="0" sz="2750" b="1" i="1">
                <a:latin typeface="Arial"/>
                <a:cs typeface="Arial"/>
              </a:rPr>
              <a:t>	</a:t>
            </a:r>
            <a:r>
              <a:rPr dirty="0" sz="2750" spc="-50" b="1" i="1">
                <a:latin typeface="Arial"/>
                <a:cs typeface="Arial"/>
              </a:rPr>
              <a:t>A</a:t>
            </a:r>
            <a:r>
              <a:rPr dirty="0" sz="2750" b="1" i="1">
                <a:latin typeface="Arial"/>
                <a:cs typeface="Arial"/>
              </a:rPr>
              <a:t>	</a:t>
            </a:r>
            <a:r>
              <a:rPr dirty="0" sz="2750" spc="-175" b="1" i="1">
                <a:latin typeface="Arial"/>
                <a:cs typeface="Arial"/>
              </a:rPr>
              <a:t>TRECE</a:t>
            </a:r>
            <a:endParaRPr sz="27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165"/>
              </a:spcBef>
            </a:pPr>
            <a:endParaRPr sz="2750">
              <a:latin typeface="Arial"/>
              <a:cs typeface="Arial"/>
            </a:endParaRPr>
          </a:p>
          <a:p>
            <a:pPr marL="12700">
              <a:lnSpc>
                <a:spcPts val="2920"/>
              </a:lnSpc>
              <a:tabLst>
                <a:tab pos="3635375" algn="l"/>
                <a:tab pos="6355080" algn="l"/>
              </a:tabLst>
            </a:pPr>
            <a:r>
              <a:rPr dirty="0" sz="2750" spc="-10" i="1">
                <a:latin typeface="Arial"/>
                <a:cs typeface="Arial"/>
              </a:rPr>
              <a:t>EMBARCACIONES,</a:t>
            </a:r>
            <a:r>
              <a:rPr dirty="0" sz="2750" i="1">
                <a:latin typeface="Arial"/>
                <a:cs typeface="Arial"/>
              </a:rPr>
              <a:t>	</a:t>
            </a:r>
            <a:r>
              <a:rPr dirty="0" sz="2750" spc="-10" i="1">
                <a:latin typeface="Arial"/>
                <a:cs typeface="Arial"/>
              </a:rPr>
              <a:t>AERONAVES,</a:t>
            </a:r>
            <a:r>
              <a:rPr dirty="0" sz="2750" i="1">
                <a:latin typeface="Arial"/>
                <a:cs typeface="Arial"/>
              </a:rPr>
              <a:t>	</a:t>
            </a:r>
            <a:r>
              <a:rPr dirty="0" sz="2750" spc="-195" i="1">
                <a:latin typeface="Arial"/>
                <a:cs typeface="Arial"/>
              </a:rPr>
              <a:t>TRANSPORTE</a:t>
            </a:r>
            <a:endParaRPr sz="2750">
              <a:latin typeface="Arial"/>
              <a:cs typeface="Arial"/>
            </a:endParaRPr>
          </a:p>
          <a:p>
            <a:pPr marL="12700">
              <a:lnSpc>
                <a:spcPts val="2540"/>
              </a:lnSpc>
              <a:tabLst>
                <a:tab pos="2026285" algn="l"/>
                <a:tab pos="4283075" algn="l"/>
                <a:tab pos="6425565" algn="l"/>
                <a:tab pos="8221980" algn="l"/>
              </a:tabLst>
            </a:pPr>
            <a:r>
              <a:rPr dirty="0" sz="2750" spc="-325" i="1">
                <a:latin typeface="Arial"/>
                <a:cs typeface="Arial"/>
              </a:rPr>
              <a:t>TERRESTRE,</a:t>
            </a:r>
            <a:r>
              <a:rPr dirty="0" sz="2750" i="1">
                <a:latin typeface="Arial"/>
                <a:cs typeface="Arial"/>
              </a:rPr>
              <a:t>	</a:t>
            </a:r>
            <a:r>
              <a:rPr dirty="0" sz="2750" spc="-10" i="1">
                <a:latin typeface="Arial"/>
                <a:cs typeface="Arial"/>
              </a:rPr>
              <a:t>ALMACENES,</a:t>
            </a:r>
            <a:r>
              <a:rPr dirty="0" sz="2750" i="1">
                <a:latin typeface="Arial"/>
                <a:cs typeface="Arial"/>
              </a:rPr>
              <a:t>	</a:t>
            </a:r>
            <a:r>
              <a:rPr dirty="0" sz="2750" spc="-90" i="1">
                <a:latin typeface="Arial"/>
                <a:cs typeface="Arial"/>
              </a:rPr>
              <a:t>ASTILLEROS,</a:t>
            </a:r>
            <a:r>
              <a:rPr dirty="0" sz="2750" i="1">
                <a:latin typeface="Arial"/>
                <a:cs typeface="Arial"/>
              </a:rPr>
              <a:t>	</a:t>
            </a:r>
            <a:r>
              <a:rPr dirty="0" sz="2750" spc="-10" i="1">
                <a:latin typeface="Arial"/>
                <a:cs typeface="Arial"/>
              </a:rPr>
              <a:t>EDIFICIOS</a:t>
            </a:r>
            <a:r>
              <a:rPr dirty="0" sz="2750" i="1">
                <a:latin typeface="Arial"/>
                <a:cs typeface="Arial"/>
              </a:rPr>
              <a:t>	</a:t>
            </a:r>
            <a:r>
              <a:rPr dirty="0" sz="2750" spc="-50" i="1">
                <a:latin typeface="Arial"/>
                <a:cs typeface="Arial"/>
              </a:rPr>
              <a:t>O</a:t>
            </a:r>
            <a:endParaRPr sz="2750">
              <a:latin typeface="Arial"/>
              <a:cs typeface="Arial"/>
            </a:endParaRPr>
          </a:p>
          <a:p>
            <a:pPr marL="12700">
              <a:lnSpc>
                <a:spcPts val="2540"/>
              </a:lnSpc>
              <a:tabLst>
                <a:tab pos="2383790" algn="l"/>
                <a:tab pos="3825875" algn="l"/>
                <a:tab pos="5423535" algn="l"/>
                <a:tab pos="6605905" algn="l"/>
                <a:tab pos="8070215" algn="l"/>
              </a:tabLst>
            </a:pPr>
            <a:r>
              <a:rPr dirty="0" sz="2750" spc="-10" i="1">
                <a:latin typeface="Arial"/>
                <a:cs typeface="Arial"/>
              </a:rPr>
              <a:t>CUALQUIER</a:t>
            </a:r>
            <a:r>
              <a:rPr dirty="0" sz="2750" i="1">
                <a:latin typeface="Arial"/>
                <a:cs typeface="Arial"/>
              </a:rPr>
              <a:t>	</a:t>
            </a:r>
            <a:r>
              <a:rPr dirty="0" sz="2750" spc="-20" i="1">
                <a:latin typeface="Arial"/>
                <a:cs typeface="Arial"/>
              </a:rPr>
              <a:t>OTRO</a:t>
            </a:r>
            <a:r>
              <a:rPr dirty="0" sz="2750" i="1">
                <a:latin typeface="Arial"/>
                <a:cs typeface="Arial"/>
              </a:rPr>
              <a:t>	</a:t>
            </a:r>
            <a:r>
              <a:rPr dirty="0" sz="2750" spc="-10" i="1">
                <a:latin typeface="Arial"/>
                <a:cs typeface="Arial"/>
              </a:rPr>
              <a:t>LUGAR</a:t>
            </a:r>
            <a:r>
              <a:rPr dirty="0" sz="2750" i="1">
                <a:latin typeface="Arial"/>
                <a:cs typeface="Arial"/>
              </a:rPr>
              <a:t>	</a:t>
            </a:r>
            <a:r>
              <a:rPr dirty="0" sz="2750" spc="-25" i="1">
                <a:latin typeface="Arial"/>
                <a:cs typeface="Arial"/>
              </a:rPr>
              <a:t>QUE</a:t>
            </a:r>
            <a:r>
              <a:rPr dirty="0" sz="2750" i="1">
                <a:latin typeface="Arial"/>
                <a:cs typeface="Arial"/>
              </a:rPr>
              <a:t>	</a:t>
            </a:r>
            <a:r>
              <a:rPr dirty="0" sz="2750" spc="-10" i="1">
                <a:latin typeface="Arial"/>
                <a:cs typeface="Arial"/>
              </a:rPr>
              <a:t>SIRVA</a:t>
            </a:r>
            <a:r>
              <a:rPr dirty="0" sz="2750" i="1">
                <a:latin typeface="Arial"/>
                <a:cs typeface="Arial"/>
              </a:rPr>
              <a:t>	</a:t>
            </a:r>
            <a:r>
              <a:rPr dirty="0" sz="2750" spc="-280" i="1">
                <a:latin typeface="Arial"/>
                <a:cs typeface="Arial"/>
              </a:rPr>
              <a:t>DE</a:t>
            </a:r>
            <a:endParaRPr sz="2750">
              <a:latin typeface="Arial"/>
              <a:cs typeface="Arial"/>
            </a:endParaRPr>
          </a:p>
          <a:p>
            <a:pPr marL="12700" marR="5080">
              <a:lnSpc>
                <a:spcPct val="77000"/>
              </a:lnSpc>
              <a:spcBef>
                <a:spcPts val="380"/>
              </a:spcBef>
            </a:pPr>
            <a:r>
              <a:rPr dirty="0" sz="2750" spc="-25" i="1">
                <a:latin typeface="Arial"/>
                <a:cs typeface="Arial"/>
              </a:rPr>
              <a:t>HABITACIÓN</a:t>
            </a:r>
            <a:r>
              <a:rPr dirty="0" sz="2750" spc="125" i="1">
                <a:latin typeface="Arial"/>
                <a:cs typeface="Arial"/>
              </a:rPr>
              <a:t> </a:t>
            </a:r>
            <a:r>
              <a:rPr dirty="0" sz="2750" i="1">
                <a:latin typeface="Arial"/>
                <a:cs typeface="Arial"/>
              </a:rPr>
              <a:t>Y</a:t>
            </a:r>
            <a:r>
              <a:rPr dirty="0" sz="2750" spc="140" i="1">
                <a:latin typeface="Arial"/>
                <a:cs typeface="Arial"/>
              </a:rPr>
              <a:t> </a:t>
            </a:r>
            <a:r>
              <a:rPr dirty="0" sz="2750" spc="-45" i="1">
                <a:latin typeface="Arial"/>
                <a:cs typeface="Arial"/>
              </a:rPr>
              <a:t>MANTENGA</a:t>
            </a:r>
            <a:r>
              <a:rPr dirty="0" sz="2750" spc="135" i="1">
                <a:latin typeface="Arial"/>
                <a:cs typeface="Arial"/>
              </a:rPr>
              <a:t> </a:t>
            </a:r>
            <a:r>
              <a:rPr dirty="0" sz="2750" spc="-254" i="1">
                <a:latin typeface="Arial"/>
                <a:cs typeface="Arial"/>
              </a:rPr>
              <a:t>EN</a:t>
            </a:r>
            <a:r>
              <a:rPr dirty="0" sz="2750" spc="135" i="1">
                <a:latin typeface="Arial"/>
                <a:cs typeface="Arial"/>
              </a:rPr>
              <a:t> </a:t>
            </a:r>
            <a:r>
              <a:rPr dirty="0" sz="2750" i="1">
                <a:latin typeface="Arial"/>
                <a:cs typeface="Arial"/>
              </a:rPr>
              <a:t>SU</a:t>
            </a:r>
            <a:r>
              <a:rPr dirty="0" sz="2750" spc="140" i="1">
                <a:latin typeface="Arial"/>
                <a:cs typeface="Arial"/>
              </a:rPr>
              <a:t> </a:t>
            </a:r>
            <a:r>
              <a:rPr dirty="0" sz="2750" spc="-145" i="1">
                <a:latin typeface="Arial"/>
                <a:cs typeface="Arial"/>
              </a:rPr>
              <a:t>INTERIOR</a:t>
            </a:r>
            <a:r>
              <a:rPr dirty="0" sz="2750" spc="135" i="1">
                <a:latin typeface="Arial"/>
                <a:cs typeface="Arial"/>
              </a:rPr>
              <a:t> </a:t>
            </a:r>
            <a:r>
              <a:rPr dirty="0" sz="2750" i="1">
                <a:latin typeface="Arial"/>
                <a:cs typeface="Arial"/>
              </a:rPr>
              <a:t>A</a:t>
            </a:r>
            <a:r>
              <a:rPr dirty="0" sz="2750" spc="140" i="1">
                <a:latin typeface="Arial"/>
                <a:cs typeface="Arial"/>
              </a:rPr>
              <a:t> </a:t>
            </a:r>
            <a:r>
              <a:rPr dirty="0" sz="2750" spc="-25" i="1">
                <a:latin typeface="Arial"/>
                <a:cs typeface="Arial"/>
              </a:rPr>
              <a:t>UNA </a:t>
            </a:r>
            <a:r>
              <a:rPr dirty="0" sz="2750" i="1">
                <a:latin typeface="Arial"/>
                <a:cs typeface="Arial"/>
              </a:rPr>
              <a:t>O</a:t>
            </a:r>
            <a:r>
              <a:rPr dirty="0" sz="2750" spc="-140" i="1">
                <a:latin typeface="Arial"/>
                <a:cs typeface="Arial"/>
              </a:rPr>
              <a:t> </a:t>
            </a:r>
            <a:r>
              <a:rPr dirty="0" sz="2750" i="1">
                <a:latin typeface="Arial"/>
                <a:cs typeface="Arial"/>
              </a:rPr>
              <a:t>MÁS</a:t>
            </a:r>
            <a:r>
              <a:rPr dirty="0" sz="2750" spc="10" i="1">
                <a:latin typeface="Arial"/>
                <a:cs typeface="Arial"/>
              </a:rPr>
              <a:t> </a:t>
            </a:r>
            <a:r>
              <a:rPr dirty="0" sz="2750" spc="-190" i="1">
                <a:latin typeface="Arial"/>
                <a:cs typeface="Arial"/>
              </a:rPr>
              <a:t>PERSONAS</a:t>
            </a:r>
            <a:r>
              <a:rPr dirty="0" sz="2750" spc="5" i="1">
                <a:latin typeface="Arial"/>
                <a:cs typeface="Arial"/>
              </a:rPr>
              <a:t> </a:t>
            </a:r>
            <a:r>
              <a:rPr dirty="0" sz="2750" spc="-254" i="1">
                <a:latin typeface="Arial"/>
                <a:cs typeface="Arial"/>
              </a:rPr>
              <a:t>EN</a:t>
            </a:r>
            <a:r>
              <a:rPr dirty="0" sz="2750" spc="50" i="1">
                <a:latin typeface="Arial"/>
                <a:cs typeface="Arial"/>
              </a:rPr>
              <a:t> </a:t>
            </a:r>
            <a:r>
              <a:rPr dirty="0" sz="2750" spc="-400" i="1">
                <a:latin typeface="Arial"/>
                <a:cs typeface="Arial"/>
              </a:rPr>
              <a:t>EL</a:t>
            </a:r>
            <a:r>
              <a:rPr dirty="0" sz="2750" spc="50" i="1">
                <a:latin typeface="Arial"/>
                <a:cs typeface="Arial"/>
              </a:rPr>
              <a:t> </a:t>
            </a:r>
            <a:r>
              <a:rPr dirty="0" sz="2750" spc="-50" i="1">
                <a:latin typeface="Arial"/>
                <a:cs typeface="Arial"/>
              </a:rPr>
              <a:t>MOMENTO</a:t>
            </a:r>
            <a:r>
              <a:rPr dirty="0" sz="2750" spc="5" i="1">
                <a:latin typeface="Arial"/>
                <a:cs typeface="Arial"/>
              </a:rPr>
              <a:t> </a:t>
            </a:r>
            <a:r>
              <a:rPr dirty="0" sz="2750" spc="-285" i="1">
                <a:latin typeface="Arial"/>
                <a:cs typeface="Arial"/>
              </a:rPr>
              <a:t>DEL</a:t>
            </a:r>
            <a:r>
              <a:rPr dirty="0" sz="2750" spc="50" i="1">
                <a:latin typeface="Arial"/>
                <a:cs typeface="Arial"/>
              </a:rPr>
              <a:t> </a:t>
            </a:r>
            <a:r>
              <a:rPr dirty="0" sz="2750" spc="-10" i="1">
                <a:latin typeface="Arial"/>
                <a:cs typeface="Arial"/>
              </a:rPr>
              <a:t>INCENDIO</a:t>
            </a:r>
            <a:r>
              <a:rPr dirty="0" sz="2750" spc="-10" b="1" i="1">
                <a:latin typeface="Arial"/>
                <a:cs typeface="Arial"/>
              </a:rPr>
              <a:t>.</a:t>
            </a:r>
            <a:endParaRPr sz="2750">
              <a:latin typeface="Arial"/>
              <a:cs typeface="Arial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6981609" y="-59761"/>
            <a:ext cx="3954145" cy="2041525"/>
          </a:xfrm>
          <a:prstGeom prst="rect"/>
        </p:spPr>
        <p:txBody>
          <a:bodyPr wrap="square" lIns="0" tIns="11430" rIns="0" bIns="0" rtlCol="0" vert="horz">
            <a:spAutoFit/>
          </a:bodyPr>
          <a:lstStyle/>
          <a:p>
            <a:pPr algn="ctr" marL="12700" marR="5080">
              <a:lnSpc>
                <a:spcPct val="117600"/>
              </a:lnSpc>
              <a:spcBef>
                <a:spcPts val="90"/>
              </a:spcBef>
            </a:pPr>
            <a:r>
              <a:rPr dirty="0" sz="3750" spc="45" i="1">
                <a:latin typeface="Arial"/>
                <a:cs typeface="Arial"/>
              </a:rPr>
              <a:t>CÓDIGO </a:t>
            </a:r>
            <a:r>
              <a:rPr dirty="0" sz="3750" spc="-10" i="1">
                <a:latin typeface="Arial"/>
                <a:cs typeface="Arial"/>
              </a:rPr>
              <a:t>ORGÁNICO </a:t>
            </a:r>
            <a:r>
              <a:rPr dirty="0" sz="3750" spc="-145" i="1">
                <a:latin typeface="Arial"/>
                <a:cs typeface="Arial"/>
              </a:rPr>
              <a:t>INTEGRAL</a:t>
            </a:r>
            <a:r>
              <a:rPr dirty="0" sz="3750" spc="-95" i="1">
                <a:latin typeface="Arial"/>
                <a:cs typeface="Arial"/>
              </a:rPr>
              <a:t> </a:t>
            </a:r>
            <a:r>
              <a:rPr dirty="0" sz="3750" spc="-160" i="1">
                <a:latin typeface="Arial"/>
                <a:cs typeface="Arial"/>
              </a:rPr>
              <a:t>PENAL</a:t>
            </a:r>
            <a:endParaRPr sz="3750">
              <a:latin typeface="Arial"/>
              <a:cs typeface="Arial"/>
            </a:endParaRPr>
          </a:p>
        </p:txBody>
      </p:sp>
      <p:grpSp>
        <p:nvGrpSpPr>
          <p:cNvPr id="9" name="object 9" descr=""/>
          <p:cNvGrpSpPr/>
          <p:nvPr/>
        </p:nvGrpSpPr>
        <p:grpSpPr>
          <a:xfrm>
            <a:off x="5236668" y="1921140"/>
            <a:ext cx="8990965" cy="741045"/>
            <a:chOff x="5236668" y="1921140"/>
            <a:chExt cx="8990965" cy="741045"/>
          </a:xfrm>
        </p:grpSpPr>
        <p:sp>
          <p:nvSpPr>
            <p:cNvPr id="10" name="object 10" descr=""/>
            <p:cNvSpPr/>
            <p:nvPr/>
          </p:nvSpPr>
          <p:spPr>
            <a:xfrm>
              <a:off x="5387697" y="2017212"/>
              <a:ext cx="3420110" cy="549275"/>
            </a:xfrm>
            <a:custGeom>
              <a:avLst/>
              <a:gdLst/>
              <a:ahLst/>
              <a:cxnLst/>
              <a:rect l="l" t="t" r="r" b="b"/>
              <a:pathLst>
                <a:path w="3420109" h="549275">
                  <a:moveTo>
                    <a:pt x="0" y="548833"/>
                  </a:moveTo>
                  <a:lnTo>
                    <a:pt x="3420006" y="0"/>
                  </a:lnTo>
                </a:path>
              </a:pathLst>
            </a:custGeom>
            <a:ln w="4072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1" name="object 11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236668" y="2496668"/>
              <a:ext cx="161337" cy="161337"/>
            </a:xfrm>
            <a:prstGeom prst="rect">
              <a:avLst/>
            </a:prstGeom>
          </p:spPr>
        </p:pic>
        <p:pic>
          <p:nvPicPr>
            <p:cNvPr id="12" name="object 12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797395" y="1925252"/>
              <a:ext cx="161337" cy="161337"/>
            </a:xfrm>
            <a:prstGeom prst="rect">
              <a:avLst/>
            </a:prstGeom>
          </p:spPr>
        </p:pic>
        <p:sp>
          <p:nvSpPr>
            <p:cNvPr id="13" name="object 13" descr=""/>
            <p:cNvSpPr/>
            <p:nvPr/>
          </p:nvSpPr>
          <p:spPr>
            <a:xfrm>
              <a:off x="9110204" y="2010218"/>
              <a:ext cx="4965700" cy="563245"/>
            </a:xfrm>
            <a:custGeom>
              <a:avLst/>
              <a:gdLst/>
              <a:ahLst/>
              <a:cxnLst/>
              <a:rect l="l" t="t" r="r" b="b"/>
              <a:pathLst>
                <a:path w="4965700" h="563244">
                  <a:moveTo>
                    <a:pt x="0" y="0"/>
                  </a:moveTo>
                  <a:lnTo>
                    <a:pt x="4965121" y="562825"/>
                  </a:lnTo>
                </a:path>
              </a:pathLst>
            </a:custGeom>
            <a:ln w="4072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4" name="object 14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958345" y="1921140"/>
              <a:ext cx="162103" cy="162103"/>
            </a:xfrm>
            <a:prstGeom prst="rect">
              <a:avLst/>
            </a:prstGeom>
          </p:spPr>
        </p:pic>
        <p:pic>
          <p:nvPicPr>
            <p:cNvPr id="15" name="object 15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4065081" y="2500018"/>
              <a:ext cx="162103" cy="162103"/>
            </a:xfrm>
            <a:prstGeom prst="rect">
              <a:avLst/>
            </a:prstGeom>
          </p:spPr>
        </p:pic>
      </p:grpSp>
      <p:sp>
        <p:nvSpPr>
          <p:cNvPr id="16" name="object 16" descr=""/>
          <p:cNvSpPr txBox="1"/>
          <p:nvPr/>
        </p:nvSpPr>
        <p:spPr>
          <a:xfrm>
            <a:off x="14015977" y="518488"/>
            <a:ext cx="3302635" cy="630555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3950" spc="160" b="1">
                <a:latin typeface="Trebuchet MS"/>
                <a:cs typeface="Trebuchet MS"/>
              </a:rPr>
              <a:t>LEGISLACIÓN</a:t>
            </a:r>
            <a:endParaRPr sz="3950">
              <a:latin typeface="Trebuchet MS"/>
              <a:cs typeface="Trebuchet MS"/>
            </a:endParaRPr>
          </a:p>
        </p:txBody>
      </p:sp>
      <p:pic>
        <p:nvPicPr>
          <p:cNvPr id="17" name="object 17" descr="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0" y="29286"/>
            <a:ext cx="6055661" cy="1454289"/>
          </a:xfrm>
          <a:prstGeom prst="rect">
            <a:avLst/>
          </a:prstGeom>
        </p:spPr>
      </p:pic>
      <p:pic>
        <p:nvPicPr>
          <p:cNvPr id="18" name="object 18" descr="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3267822" y="4094896"/>
            <a:ext cx="6836275" cy="5957153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9596117" y="4174597"/>
            <a:ext cx="277495" cy="277495"/>
          </a:xfrm>
          <a:custGeom>
            <a:avLst/>
            <a:gdLst/>
            <a:ahLst/>
            <a:cxnLst/>
            <a:rect l="l" t="t" r="r" b="b"/>
            <a:pathLst>
              <a:path w="277495" h="277495">
                <a:moveTo>
                  <a:pt x="138599" y="277053"/>
                </a:moveTo>
                <a:lnTo>
                  <a:pt x="94789" y="269988"/>
                </a:lnTo>
                <a:lnTo>
                  <a:pt x="56742" y="250313"/>
                </a:lnTo>
                <a:lnTo>
                  <a:pt x="26740" y="220312"/>
                </a:lnTo>
                <a:lnTo>
                  <a:pt x="7065" y="182265"/>
                </a:lnTo>
                <a:lnTo>
                  <a:pt x="0" y="138457"/>
                </a:lnTo>
                <a:lnTo>
                  <a:pt x="7065" y="94716"/>
                </a:lnTo>
                <a:lnTo>
                  <a:pt x="26740" y="56711"/>
                </a:lnTo>
                <a:lnTo>
                  <a:pt x="56742" y="26731"/>
                </a:lnTo>
                <a:lnTo>
                  <a:pt x="94789" y="7064"/>
                </a:lnTo>
                <a:lnTo>
                  <a:pt x="138599" y="0"/>
                </a:lnTo>
                <a:lnTo>
                  <a:pt x="182409" y="7064"/>
                </a:lnTo>
                <a:lnTo>
                  <a:pt x="220456" y="26731"/>
                </a:lnTo>
                <a:lnTo>
                  <a:pt x="250458" y="56711"/>
                </a:lnTo>
                <a:lnTo>
                  <a:pt x="270133" y="94716"/>
                </a:lnTo>
                <a:lnTo>
                  <a:pt x="277198" y="138457"/>
                </a:lnTo>
                <a:lnTo>
                  <a:pt x="270133" y="182265"/>
                </a:lnTo>
                <a:lnTo>
                  <a:pt x="250458" y="220312"/>
                </a:lnTo>
                <a:lnTo>
                  <a:pt x="220456" y="250313"/>
                </a:lnTo>
                <a:lnTo>
                  <a:pt x="182409" y="269988"/>
                </a:lnTo>
                <a:lnTo>
                  <a:pt x="138599" y="27705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 descr=""/>
          <p:cNvSpPr/>
          <p:nvPr/>
        </p:nvSpPr>
        <p:spPr>
          <a:xfrm>
            <a:off x="10651787" y="5599603"/>
            <a:ext cx="277495" cy="277495"/>
          </a:xfrm>
          <a:custGeom>
            <a:avLst/>
            <a:gdLst/>
            <a:ahLst/>
            <a:cxnLst/>
            <a:rect l="l" t="t" r="r" b="b"/>
            <a:pathLst>
              <a:path w="277495" h="277495">
                <a:moveTo>
                  <a:pt x="138599" y="277053"/>
                </a:moveTo>
                <a:lnTo>
                  <a:pt x="94789" y="269988"/>
                </a:lnTo>
                <a:lnTo>
                  <a:pt x="56742" y="250313"/>
                </a:lnTo>
                <a:lnTo>
                  <a:pt x="26740" y="220312"/>
                </a:lnTo>
                <a:lnTo>
                  <a:pt x="7065" y="182265"/>
                </a:lnTo>
                <a:lnTo>
                  <a:pt x="0" y="138457"/>
                </a:lnTo>
                <a:lnTo>
                  <a:pt x="7065" y="94716"/>
                </a:lnTo>
                <a:lnTo>
                  <a:pt x="26740" y="56711"/>
                </a:lnTo>
                <a:lnTo>
                  <a:pt x="56742" y="26730"/>
                </a:lnTo>
                <a:lnTo>
                  <a:pt x="94789" y="7064"/>
                </a:lnTo>
                <a:lnTo>
                  <a:pt x="138599" y="0"/>
                </a:lnTo>
                <a:lnTo>
                  <a:pt x="182340" y="7064"/>
                </a:lnTo>
                <a:lnTo>
                  <a:pt x="220346" y="26730"/>
                </a:lnTo>
                <a:lnTo>
                  <a:pt x="250327" y="56711"/>
                </a:lnTo>
                <a:lnTo>
                  <a:pt x="269994" y="94716"/>
                </a:lnTo>
                <a:lnTo>
                  <a:pt x="277059" y="138457"/>
                </a:lnTo>
                <a:lnTo>
                  <a:pt x="269994" y="182265"/>
                </a:lnTo>
                <a:lnTo>
                  <a:pt x="250327" y="220312"/>
                </a:lnTo>
                <a:lnTo>
                  <a:pt x="220346" y="250313"/>
                </a:lnTo>
                <a:lnTo>
                  <a:pt x="182340" y="269988"/>
                </a:lnTo>
                <a:lnTo>
                  <a:pt x="138599" y="27705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 descr=""/>
          <p:cNvSpPr/>
          <p:nvPr/>
        </p:nvSpPr>
        <p:spPr>
          <a:xfrm>
            <a:off x="8896846" y="4174597"/>
            <a:ext cx="277495" cy="277495"/>
          </a:xfrm>
          <a:custGeom>
            <a:avLst/>
            <a:gdLst/>
            <a:ahLst/>
            <a:cxnLst/>
            <a:rect l="l" t="t" r="r" b="b"/>
            <a:pathLst>
              <a:path w="277495" h="277495">
                <a:moveTo>
                  <a:pt x="138599" y="277053"/>
                </a:moveTo>
                <a:lnTo>
                  <a:pt x="94789" y="269988"/>
                </a:lnTo>
                <a:lnTo>
                  <a:pt x="56742" y="250313"/>
                </a:lnTo>
                <a:lnTo>
                  <a:pt x="26740" y="220312"/>
                </a:lnTo>
                <a:lnTo>
                  <a:pt x="7065" y="182265"/>
                </a:lnTo>
                <a:lnTo>
                  <a:pt x="0" y="138457"/>
                </a:lnTo>
                <a:lnTo>
                  <a:pt x="7065" y="94716"/>
                </a:lnTo>
                <a:lnTo>
                  <a:pt x="26740" y="56711"/>
                </a:lnTo>
                <a:lnTo>
                  <a:pt x="56742" y="26731"/>
                </a:lnTo>
                <a:lnTo>
                  <a:pt x="94789" y="7064"/>
                </a:lnTo>
                <a:lnTo>
                  <a:pt x="138599" y="0"/>
                </a:lnTo>
                <a:lnTo>
                  <a:pt x="182340" y="7064"/>
                </a:lnTo>
                <a:lnTo>
                  <a:pt x="220346" y="26731"/>
                </a:lnTo>
                <a:lnTo>
                  <a:pt x="250327" y="56711"/>
                </a:lnTo>
                <a:lnTo>
                  <a:pt x="269994" y="94716"/>
                </a:lnTo>
                <a:lnTo>
                  <a:pt x="277059" y="138457"/>
                </a:lnTo>
                <a:lnTo>
                  <a:pt x="269994" y="182265"/>
                </a:lnTo>
                <a:lnTo>
                  <a:pt x="250327" y="220312"/>
                </a:lnTo>
                <a:lnTo>
                  <a:pt x="220346" y="250313"/>
                </a:lnTo>
                <a:lnTo>
                  <a:pt x="182340" y="269988"/>
                </a:lnTo>
                <a:lnTo>
                  <a:pt x="138599" y="27705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 descr=""/>
          <p:cNvSpPr/>
          <p:nvPr/>
        </p:nvSpPr>
        <p:spPr>
          <a:xfrm>
            <a:off x="11337951" y="5599603"/>
            <a:ext cx="277495" cy="277495"/>
          </a:xfrm>
          <a:custGeom>
            <a:avLst/>
            <a:gdLst/>
            <a:ahLst/>
            <a:cxnLst/>
            <a:rect l="l" t="t" r="r" b="b"/>
            <a:pathLst>
              <a:path w="277495" h="277495">
                <a:moveTo>
                  <a:pt x="138459" y="277053"/>
                </a:moveTo>
                <a:lnTo>
                  <a:pt x="94664" y="269988"/>
                </a:lnTo>
                <a:lnTo>
                  <a:pt x="56652" y="250313"/>
                </a:lnTo>
                <a:lnTo>
                  <a:pt x="26691" y="220312"/>
                </a:lnTo>
                <a:lnTo>
                  <a:pt x="7050" y="182265"/>
                </a:lnTo>
                <a:lnTo>
                  <a:pt x="0" y="138457"/>
                </a:lnTo>
                <a:lnTo>
                  <a:pt x="7050" y="94716"/>
                </a:lnTo>
                <a:lnTo>
                  <a:pt x="26691" y="56711"/>
                </a:lnTo>
                <a:lnTo>
                  <a:pt x="56652" y="26730"/>
                </a:lnTo>
                <a:lnTo>
                  <a:pt x="94664" y="7064"/>
                </a:lnTo>
                <a:lnTo>
                  <a:pt x="138459" y="0"/>
                </a:lnTo>
                <a:lnTo>
                  <a:pt x="182269" y="7064"/>
                </a:lnTo>
                <a:lnTo>
                  <a:pt x="220316" y="26730"/>
                </a:lnTo>
                <a:lnTo>
                  <a:pt x="250318" y="56711"/>
                </a:lnTo>
                <a:lnTo>
                  <a:pt x="269993" y="94716"/>
                </a:lnTo>
                <a:lnTo>
                  <a:pt x="277059" y="138457"/>
                </a:lnTo>
                <a:lnTo>
                  <a:pt x="269993" y="182265"/>
                </a:lnTo>
                <a:lnTo>
                  <a:pt x="250318" y="220312"/>
                </a:lnTo>
                <a:lnTo>
                  <a:pt x="220316" y="250313"/>
                </a:lnTo>
                <a:lnTo>
                  <a:pt x="182269" y="269988"/>
                </a:lnTo>
                <a:lnTo>
                  <a:pt x="138459" y="27705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6" name="object 6" descr=""/>
          <p:cNvGrpSpPr/>
          <p:nvPr/>
        </p:nvGrpSpPr>
        <p:grpSpPr>
          <a:xfrm>
            <a:off x="6206289" y="4094896"/>
            <a:ext cx="13898244" cy="5957570"/>
            <a:chOff x="6206289" y="4094896"/>
            <a:chExt cx="13898244" cy="5957570"/>
          </a:xfrm>
        </p:grpSpPr>
        <p:sp>
          <p:nvSpPr>
            <p:cNvPr id="7" name="object 7" descr=""/>
            <p:cNvSpPr/>
            <p:nvPr/>
          </p:nvSpPr>
          <p:spPr>
            <a:xfrm>
              <a:off x="6206287" y="4267453"/>
              <a:ext cx="8042275" cy="1511300"/>
            </a:xfrm>
            <a:custGeom>
              <a:avLst/>
              <a:gdLst/>
              <a:ahLst/>
              <a:cxnLst/>
              <a:rect l="l" t="t" r="r" b="b"/>
              <a:pathLst>
                <a:path w="8042275" h="1511300">
                  <a:moveTo>
                    <a:pt x="4577956" y="1419847"/>
                  </a:moveTo>
                  <a:lnTo>
                    <a:pt x="92303" y="1419847"/>
                  </a:lnTo>
                  <a:lnTo>
                    <a:pt x="92303" y="91440"/>
                  </a:lnTo>
                  <a:lnTo>
                    <a:pt x="2855506" y="91440"/>
                  </a:lnTo>
                  <a:lnTo>
                    <a:pt x="2855506" y="0"/>
                  </a:lnTo>
                  <a:lnTo>
                    <a:pt x="0" y="0"/>
                  </a:lnTo>
                  <a:lnTo>
                    <a:pt x="0" y="91440"/>
                  </a:lnTo>
                  <a:lnTo>
                    <a:pt x="0" y="1419847"/>
                  </a:lnTo>
                  <a:lnTo>
                    <a:pt x="0" y="1511287"/>
                  </a:lnTo>
                  <a:lnTo>
                    <a:pt x="4577956" y="1511287"/>
                  </a:lnTo>
                  <a:lnTo>
                    <a:pt x="4577956" y="1419847"/>
                  </a:lnTo>
                  <a:close/>
                </a:path>
                <a:path w="8042275" h="1511300">
                  <a:moveTo>
                    <a:pt x="8041691" y="0"/>
                  </a:moveTo>
                  <a:lnTo>
                    <a:pt x="3463582" y="0"/>
                  </a:lnTo>
                  <a:lnTo>
                    <a:pt x="3463582" y="91440"/>
                  </a:lnTo>
                  <a:lnTo>
                    <a:pt x="7949247" y="91440"/>
                  </a:lnTo>
                  <a:lnTo>
                    <a:pt x="7949247" y="1419847"/>
                  </a:lnTo>
                  <a:lnTo>
                    <a:pt x="5186172" y="1419847"/>
                  </a:lnTo>
                  <a:lnTo>
                    <a:pt x="5186172" y="1511287"/>
                  </a:lnTo>
                  <a:lnTo>
                    <a:pt x="8041691" y="1511287"/>
                  </a:lnTo>
                  <a:lnTo>
                    <a:pt x="8041691" y="1419847"/>
                  </a:lnTo>
                  <a:lnTo>
                    <a:pt x="8041691" y="91440"/>
                  </a:lnTo>
                  <a:lnTo>
                    <a:pt x="804169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8" name="object 8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267822" y="4094896"/>
              <a:ext cx="6836275" cy="5957153"/>
            </a:xfrm>
            <a:prstGeom prst="rect">
              <a:avLst/>
            </a:prstGeom>
          </p:spPr>
        </p:pic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7578119" y="4685062"/>
            <a:ext cx="4685030" cy="630555"/>
          </a:xfrm>
          <a:prstGeom prst="rect"/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pc="405"/>
              <a:t>MUCHAS</a:t>
            </a:r>
            <a:r>
              <a:rPr dirty="0" spc="-350"/>
              <a:t> </a:t>
            </a:r>
            <a:r>
              <a:rPr dirty="0" spc="340"/>
              <a:t>GRACIAS</a:t>
            </a:r>
          </a:p>
        </p:txBody>
      </p:sp>
      <p:pic>
        <p:nvPicPr>
          <p:cNvPr id="10" name="object 10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7559397" cy="1791684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154261" y="120374"/>
            <a:ext cx="6055661" cy="1454289"/>
          </a:xfrm>
          <a:prstGeom prst="rect">
            <a:avLst/>
          </a:prstGeom>
        </p:spPr>
      </p:pic>
      <p:pic>
        <p:nvPicPr>
          <p:cNvPr id="3" name="object 3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3267822" y="4094896"/>
            <a:ext cx="6836275" cy="5957153"/>
          </a:xfrm>
          <a:prstGeom prst="rect">
            <a:avLst/>
          </a:prstGeom>
        </p:spPr>
      </p:pic>
      <p:sp>
        <p:nvSpPr>
          <p:cNvPr id="4" name="object 4" descr=""/>
          <p:cNvSpPr txBox="1"/>
          <p:nvPr/>
        </p:nvSpPr>
        <p:spPr>
          <a:xfrm>
            <a:off x="7271845" y="6858459"/>
            <a:ext cx="3606800" cy="43497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2650">
                <a:latin typeface="Trebuchet MS"/>
                <a:cs typeface="Trebuchet MS"/>
              </a:rPr>
              <a:t>ING.</a:t>
            </a:r>
            <a:r>
              <a:rPr dirty="0" sz="2650" spc="-25">
                <a:latin typeface="Trebuchet MS"/>
                <a:cs typeface="Trebuchet MS"/>
              </a:rPr>
              <a:t> </a:t>
            </a:r>
            <a:r>
              <a:rPr dirty="0" sz="2650" spc="140">
                <a:latin typeface="Trebuchet MS"/>
                <a:cs typeface="Trebuchet MS"/>
              </a:rPr>
              <a:t>ERICK</a:t>
            </a:r>
            <a:r>
              <a:rPr dirty="0" sz="2650" spc="-20">
                <a:latin typeface="Trebuchet MS"/>
                <a:cs typeface="Trebuchet MS"/>
              </a:rPr>
              <a:t> </a:t>
            </a:r>
            <a:r>
              <a:rPr dirty="0" sz="2650" spc="55">
                <a:latin typeface="Trebuchet MS"/>
                <a:cs typeface="Trebuchet MS"/>
              </a:rPr>
              <a:t>GUTIERREZ</a:t>
            </a:r>
            <a:endParaRPr sz="2650">
              <a:latin typeface="Trebuchet MS"/>
              <a:cs typeface="Trebuchet MS"/>
            </a:endParaRPr>
          </a:p>
        </p:txBody>
      </p:sp>
      <p:sp>
        <p:nvSpPr>
          <p:cNvPr id="5" name="object 5" descr=""/>
          <p:cNvSpPr txBox="1"/>
          <p:nvPr/>
        </p:nvSpPr>
        <p:spPr>
          <a:xfrm>
            <a:off x="3771398" y="1602035"/>
            <a:ext cx="11125835" cy="6007735"/>
          </a:xfrm>
          <a:prstGeom prst="rect">
            <a:avLst/>
          </a:prstGeom>
        </p:spPr>
        <p:txBody>
          <a:bodyPr wrap="square" lIns="0" tIns="173355" rIns="0" bIns="0" rtlCol="0" vert="horz">
            <a:spAutoFit/>
          </a:bodyPr>
          <a:lstStyle/>
          <a:p>
            <a:pPr algn="ctr" marL="12065" marR="5080">
              <a:lnSpc>
                <a:spcPts val="6050"/>
              </a:lnSpc>
              <a:spcBef>
                <a:spcPts val="1365"/>
              </a:spcBef>
            </a:pPr>
            <a:r>
              <a:rPr dirty="0" sz="6100" b="1">
                <a:latin typeface="Arial"/>
                <a:cs typeface="Arial"/>
              </a:rPr>
              <a:t>LA</a:t>
            </a:r>
            <a:r>
              <a:rPr dirty="0" sz="6100" spc="-60" b="1">
                <a:latin typeface="Arial"/>
                <a:cs typeface="Arial"/>
              </a:rPr>
              <a:t> </a:t>
            </a:r>
            <a:r>
              <a:rPr dirty="0" sz="6100" spc="145" b="1">
                <a:latin typeface="Arial"/>
                <a:cs typeface="Arial"/>
              </a:rPr>
              <a:t>GESTION</a:t>
            </a:r>
            <a:r>
              <a:rPr dirty="0" sz="6100" spc="-55" b="1">
                <a:latin typeface="Arial"/>
                <a:cs typeface="Arial"/>
              </a:rPr>
              <a:t> </a:t>
            </a:r>
            <a:r>
              <a:rPr dirty="0" sz="6100" spc="-180" b="1">
                <a:latin typeface="Arial"/>
                <a:cs typeface="Arial"/>
              </a:rPr>
              <a:t>DEL</a:t>
            </a:r>
            <a:r>
              <a:rPr dirty="0" sz="6100" spc="-55" b="1">
                <a:latin typeface="Arial"/>
                <a:cs typeface="Arial"/>
              </a:rPr>
              <a:t> </a:t>
            </a:r>
            <a:r>
              <a:rPr dirty="0" sz="6100" spc="80" b="1">
                <a:latin typeface="Arial"/>
                <a:cs typeface="Arial"/>
              </a:rPr>
              <a:t>RIESGO</a:t>
            </a:r>
            <a:r>
              <a:rPr dirty="0" sz="6100" spc="-55" b="1">
                <a:latin typeface="Arial"/>
                <a:cs typeface="Arial"/>
              </a:rPr>
              <a:t> </a:t>
            </a:r>
            <a:r>
              <a:rPr dirty="0" sz="6100" spc="-65" b="1">
                <a:latin typeface="Arial"/>
                <a:cs typeface="Arial"/>
              </a:rPr>
              <a:t>DE </a:t>
            </a:r>
            <a:r>
              <a:rPr dirty="0" sz="6100" spc="-35" b="1">
                <a:latin typeface="Arial"/>
                <a:cs typeface="Arial"/>
              </a:rPr>
              <a:t>DESASTRES</a:t>
            </a:r>
            <a:r>
              <a:rPr dirty="0" sz="6100" spc="-260" b="1">
                <a:latin typeface="Arial"/>
                <a:cs typeface="Arial"/>
              </a:rPr>
              <a:t> </a:t>
            </a:r>
            <a:r>
              <a:rPr dirty="0" sz="6100" spc="405" b="1">
                <a:latin typeface="Arial"/>
                <a:cs typeface="Arial"/>
              </a:rPr>
              <a:t>Y</a:t>
            </a:r>
            <a:r>
              <a:rPr dirty="0" sz="6100" spc="-140" b="1">
                <a:latin typeface="Arial"/>
                <a:cs typeface="Arial"/>
              </a:rPr>
              <a:t> </a:t>
            </a:r>
            <a:r>
              <a:rPr dirty="0" sz="6100" spc="-415" b="1">
                <a:latin typeface="Arial"/>
                <a:cs typeface="Arial"/>
              </a:rPr>
              <a:t>EL</a:t>
            </a:r>
            <a:r>
              <a:rPr dirty="0" sz="6100" spc="-30" b="1">
                <a:latin typeface="Arial"/>
                <a:cs typeface="Arial"/>
              </a:rPr>
              <a:t> </a:t>
            </a:r>
            <a:r>
              <a:rPr dirty="0" sz="6100" spc="175" b="1">
                <a:latin typeface="Arial"/>
                <a:cs typeface="Arial"/>
              </a:rPr>
              <a:t>MANEJO </a:t>
            </a:r>
            <a:r>
              <a:rPr dirty="0" sz="6100" spc="55" b="1">
                <a:latin typeface="Arial"/>
                <a:cs typeface="Arial"/>
              </a:rPr>
              <a:t>INTEGRAL</a:t>
            </a:r>
            <a:r>
              <a:rPr dirty="0" sz="6100" spc="-130" b="1">
                <a:latin typeface="Arial"/>
                <a:cs typeface="Arial"/>
              </a:rPr>
              <a:t> </a:t>
            </a:r>
            <a:r>
              <a:rPr dirty="0" sz="6100" spc="-180" b="1">
                <a:latin typeface="Arial"/>
                <a:cs typeface="Arial"/>
              </a:rPr>
              <a:t>DEL</a:t>
            </a:r>
            <a:r>
              <a:rPr dirty="0" sz="6100" spc="-130" b="1">
                <a:latin typeface="Arial"/>
                <a:cs typeface="Arial"/>
              </a:rPr>
              <a:t> </a:t>
            </a:r>
            <a:r>
              <a:rPr dirty="0" sz="6100" spc="-10" b="1">
                <a:latin typeface="Arial"/>
                <a:cs typeface="Arial"/>
              </a:rPr>
              <a:t>FUEGO </a:t>
            </a:r>
            <a:r>
              <a:rPr dirty="0" sz="6100" spc="95" b="1">
                <a:latin typeface="Arial"/>
                <a:cs typeface="Arial"/>
              </a:rPr>
              <a:t>DENTRO</a:t>
            </a:r>
            <a:r>
              <a:rPr dirty="0" sz="6100" spc="-80" b="1">
                <a:latin typeface="Arial"/>
                <a:cs typeface="Arial"/>
              </a:rPr>
              <a:t> </a:t>
            </a:r>
            <a:r>
              <a:rPr dirty="0" sz="6100" spc="-180" b="1">
                <a:latin typeface="Arial"/>
                <a:cs typeface="Arial"/>
              </a:rPr>
              <a:t>DEL</a:t>
            </a:r>
            <a:r>
              <a:rPr dirty="0" sz="6100" spc="-80" b="1">
                <a:latin typeface="Arial"/>
                <a:cs typeface="Arial"/>
              </a:rPr>
              <a:t> </a:t>
            </a:r>
            <a:r>
              <a:rPr dirty="0" sz="6100" spc="210" b="1">
                <a:latin typeface="Arial"/>
                <a:cs typeface="Arial"/>
              </a:rPr>
              <a:t>AMBITO</a:t>
            </a:r>
            <a:r>
              <a:rPr dirty="0" sz="6100" spc="-80" b="1">
                <a:latin typeface="Arial"/>
                <a:cs typeface="Arial"/>
              </a:rPr>
              <a:t> </a:t>
            </a:r>
            <a:r>
              <a:rPr dirty="0" sz="6100" spc="-25" b="1">
                <a:latin typeface="Arial"/>
                <a:cs typeface="Arial"/>
              </a:rPr>
              <a:t>DE </a:t>
            </a:r>
            <a:r>
              <a:rPr dirty="0" sz="6100" spc="200" b="1">
                <a:latin typeface="Arial"/>
                <a:cs typeface="Arial"/>
              </a:rPr>
              <a:t>PLANIFICACION </a:t>
            </a:r>
            <a:r>
              <a:rPr dirty="0" sz="6100" spc="130" b="1">
                <a:latin typeface="Arial"/>
                <a:cs typeface="Arial"/>
              </a:rPr>
              <a:t>INTERINSTITUCIONAL</a:t>
            </a:r>
            <a:endParaRPr sz="6100">
              <a:latin typeface="Arial"/>
              <a:cs typeface="Arial"/>
            </a:endParaRPr>
          </a:p>
          <a:p>
            <a:pPr algn="ctr" marR="510540">
              <a:lnSpc>
                <a:spcPct val="100000"/>
              </a:lnSpc>
              <a:spcBef>
                <a:spcPts val="6345"/>
              </a:spcBef>
            </a:pPr>
            <a:r>
              <a:rPr dirty="0" sz="2650" spc="155">
                <a:latin typeface="Trebuchet MS"/>
                <a:cs typeface="Trebuchet MS"/>
              </a:rPr>
              <a:t>DIRECTOR</a:t>
            </a:r>
            <a:r>
              <a:rPr dirty="0" sz="2650" spc="-105">
                <a:latin typeface="Trebuchet MS"/>
                <a:cs typeface="Trebuchet MS"/>
              </a:rPr>
              <a:t> </a:t>
            </a:r>
            <a:r>
              <a:rPr dirty="0" sz="2650" spc="105">
                <a:latin typeface="Trebuchet MS"/>
                <a:cs typeface="Trebuchet MS"/>
              </a:rPr>
              <a:t>GENERAL</a:t>
            </a:r>
            <a:r>
              <a:rPr dirty="0" sz="2650" spc="-105">
                <a:latin typeface="Trebuchet MS"/>
                <a:cs typeface="Trebuchet MS"/>
              </a:rPr>
              <a:t> </a:t>
            </a:r>
            <a:r>
              <a:rPr dirty="0" sz="2650" spc="120">
                <a:latin typeface="Trebuchet MS"/>
                <a:cs typeface="Trebuchet MS"/>
              </a:rPr>
              <a:t>DE</a:t>
            </a:r>
            <a:r>
              <a:rPr dirty="0" sz="2650" spc="-100">
                <a:latin typeface="Trebuchet MS"/>
                <a:cs typeface="Trebuchet MS"/>
              </a:rPr>
              <a:t> </a:t>
            </a:r>
            <a:r>
              <a:rPr dirty="0" sz="2650" spc="150">
                <a:latin typeface="Trebuchet MS"/>
                <a:cs typeface="Trebuchet MS"/>
              </a:rPr>
              <a:t>GESTION</a:t>
            </a:r>
            <a:r>
              <a:rPr dirty="0" sz="2650" spc="-105">
                <a:latin typeface="Trebuchet MS"/>
                <a:cs typeface="Trebuchet MS"/>
              </a:rPr>
              <a:t> </a:t>
            </a:r>
            <a:r>
              <a:rPr dirty="0" sz="2650" spc="120">
                <a:latin typeface="Trebuchet MS"/>
                <a:cs typeface="Trebuchet MS"/>
              </a:rPr>
              <a:t>DE</a:t>
            </a:r>
            <a:r>
              <a:rPr dirty="0" sz="2650" spc="-100">
                <a:latin typeface="Trebuchet MS"/>
                <a:cs typeface="Trebuchet MS"/>
              </a:rPr>
              <a:t> </a:t>
            </a:r>
            <a:r>
              <a:rPr dirty="0" sz="2650" spc="180">
                <a:latin typeface="Trebuchet MS"/>
                <a:cs typeface="Trebuchet MS"/>
              </a:rPr>
              <a:t>RIESGOS</a:t>
            </a:r>
            <a:endParaRPr sz="265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7093122" y="5715687"/>
            <a:ext cx="1804670" cy="1837689"/>
          </a:xfrm>
          <a:custGeom>
            <a:avLst/>
            <a:gdLst/>
            <a:ahLst/>
            <a:cxnLst/>
            <a:rect l="l" t="t" r="r" b="b"/>
            <a:pathLst>
              <a:path w="1804670" h="1837690">
                <a:moveTo>
                  <a:pt x="521818" y="1837541"/>
                </a:moveTo>
                <a:lnTo>
                  <a:pt x="482946" y="1831965"/>
                </a:lnTo>
                <a:lnTo>
                  <a:pt x="433157" y="1818983"/>
                </a:lnTo>
                <a:lnTo>
                  <a:pt x="192554" y="1750252"/>
                </a:lnTo>
                <a:lnTo>
                  <a:pt x="147706" y="1737973"/>
                </a:lnTo>
                <a:lnTo>
                  <a:pt x="103687" y="1723588"/>
                </a:lnTo>
                <a:lnTo>
                  <a:pt x="55577" y="1698296"/>
                </a:lnTo>
                <a:lnTo>
                  <a:pt x="15844" y="1659772"/>
                </a:lnTo>
                <a:lnTo>
                  <a:pt x="0" y="1592851"/>
                </a:lnTo>
                <a:lnTo>
                  <a:pt x="9595" y="1556420"/>
                </a:lnTo>
                <a:lnTo>
                  <a:pt x="218046" y="1201050"/>
                </a:lnTo>
                <a:lnTo>
                  <a:pt x="251291" y="1163841"/>
                </a:lnTo>
                <a:lnTo>
                  <a:pt x="269078" y="1158356"/>
                </a:lnTo>
                <a:lnTo>
                  <a:pt x="288216" y="1161422"/>
                </a:lnTo>
                <a:lnTo>
                  <a:pt x="304723" y="1171865"/>
                </a:lnTo>
                <a:lnTo>
                  <a:pt x="316187" y="1188721"/>
                </a:lnTo>
                <a:lnTo>
                  <a:pt x="321609" y="1210760"/>
                </a:lnTo>
                <a:lnTo>
                  <a:pt x="319989" y="1236752"/>
                </a:lnTo>
                <a:lnTo>
                  <a:pt x="309552" y="1279898"/>
                </a:lnTo>
                <a:lnTo>
                  <a:pt x="294828" y="1321673"/>
                </a:lnTo>
                <a:lnTo>
                  <a:pt x="276990" y="1362346"/>
                </a:lnTo>
                <a:lnTo>
                  <a:pt x="258407" y="1402700"/>
                </a:lnTo>
                <a:lnTo>
                  <a:pt x="200675" y="1525133"/>
                </a:lnTo>
                <a:lnTo>
                  <a:pt x="206956" y="1525611"/>
                </a:lnTo>
                <a:lnTo>
                  <a:pt x="302939" y="1479466"/>
                </a:lnTo>
                <a:lnTo>
                  <a:pt x="347458" y="1455974"/>
                </a:lnTo>
                <a:lnTo>
                  <a:pt x="391848" y="1432260"/>
                </a:lnTo>
                <a:lnTo>
                  <a:pt x="436091" y="1408287"/>
                </a:lnTo>
                <a:lnTo>
                  <a:pt x="480168" y="1384019"/>
                </a:lnTo>
                <a:lnTo>
                  <a:pt x="524061" y="1359419"/>
                </a:lnTo>
                <a:lnTo>
                  <a:pt x="567750" y="1334451"/>
                </a:lnTo>
                <a:lnTo>
                  <a:pt x="611217" y="1309078"/>
                </a:lnTo>
                <a:lnTo>
                  <a:pt x="654443" y="1283263"/>
                </a:lnTo>
                <a:lnTo>
                  <a:pt x="697410" y="1256970"/>
                </a:lnTo>
                <a:lnTo>
                  <a:pt x="740097" y="1230163"/>
                </a:lnTo>
                <a:lnTo>
                  <a:pt x="782488" y="1202804"/>
                </a:lnTo>
                <a:lnTo>
                  <a:pt x="824052" y="1174958"/>
                </a:lnTo>
                <a:lnTo>
                  <a:pt x="864828" y="1146360"/>
                </a:lnTo>
                <a:lnTo>
                  <a:pt x="904821" y="1117015"/>
                </a:lnTo>
                <a:lnTo>
                  <a:pt x="944039" y="1086929"/>
                </a:lnTo>
                <a:lnTo>
                  <a:pt x="982489" y="1056108"/>
                </a:lnTo>
                <a:lnTo>
                  <a:pt x="1020177" y="1024558"/>
                </a:lnTo>
                <a:lnTo>
                  <a:pt x="1057112" y="992283"/>
                </a:lnTo>
                <a:lnTo>
                  <a:pt x="1093301" y="959290"/>
                </a:lnTo>
                <a:lnTo>
                  <a:pt x="1128750" y="925585"/>
                </a:lnTo>
                <a:lnTo>
                  <a:pt x="1163467" y="891174"/>
                </a:lnTo>
                <a:lnTo>
                  <a:pt x="1197458" y="856061"/>
                </a:lnTo>
                <a:lnTo>
                  <a:pt x="1230732" y="820253"/>
                </a:lnTo>
                <a:lnTo>
                  <a:pt x="1263294" y="783755"/>
                </a:lnTo>
                <a:lnTo>
                  <a:pt x="1295153" y="746573"/>
                </a:lnTo>
                <a:lnTo>
                  <a:pt x="1326315" y="708714"/>
                </a:lnTo>
                <a:lnTo>
                  <a:pt x="1356788" y="670181"/>
                </a:lnTo>
                <a:lnTo>
                  <a:pt x="1386578" y="630982"/>
                </a:lnTo>
                <a:lnTo>
                  <a:pt x="1415693" y="591122"/>
                </a:lnTo>
                <a:lnTo>
                  <a:pt x="1444141" y="550606"/>
                </a:lnTo>
                <a:lnTo>
                  <a:pt x="1471927" y="509441"/>
                </a:lnTo>
                <a:lnTo>
                  <a:pt x="1499059" y="467632"/>
                </a:lnTo>
                <a:lnTo>
                  <a:pt x="1524375" y="426664"/>
                </a:lnTo>
                <a:lnTo>
                  <a:pt x="1548577" y="385140"/>
                </a:lnTo>
                <a:lnTo>
                  <a:pt x="1571710" y="343082"/>
                </a:lnTo>
                <a:lnTo>
                  <a:pt x="1593819" y="300515"/>
                </a:lnTo>
                <a:lnTo>
                  <a:pt x="1614952" y="257462"/>
                </a:lnTo>
                <a:lnTo>
                  <a:pt x="1635154" y="213946"/>
                </a:lnTo>
                <a:lnTo>
                  <a:pt x="1654470" y="169990"/>
                </a:lnTo>
                <a:lnTo>
                  <a:pt x="1672947" y="125617"/>
                </a:lnTo>
                <a:lnTo>
                  <a:pt x="1696140" y="66748"/>
                </a:lnTo>
                <a:lnTo>
                  <a:pt x="1701989" y="52750"/>
                </a:lnTo>
                <a:lnTo>
                  <a:pt x="1726815" y="11989"/>
                </a:lnTo>
                <a:lnTo>
                  <a:pt x="1754958" y="0"/>
                </a:lnTo>
                <a:lnTo>
                  <a:pt x="1770552" y="1646"/>
                </a:lnTo>
                <a:lnTo>
                  <a:pt x="1785000" y="7861"/>
                </a:lnTo>
                <a:lnTo>
                  <a:pt x="1796053" y="18127"/>
                </a:lnTo>
                <a:lnTo>
                  <a:pt x="1802805" y="32353"/>
                </a:lnTo>
                <a:lnTo>
                  <a:pt x="1804349" y="50448"/>
                </a:lnTo>
                <a:lnTo>
                  <a:pt x="1802168" y="76541"/>
                </a:lnTo>
                <a:lnTo>
                  <a:pt x="1794547" y="128466"/>
                </a:lnTo>
                <a:lnTo>
                  <a:pt x="1773851" y="204563"/>
                </a:lnTo>
                <a:lnTo>
                  <a:pt x="1757288" y="254472"/>
                </a:lnTo>
                <a:lnTo>
                  <a:pt x="1738998" y="303637"/>
                </a:lnTo>
                <a:lnTo>
                  <a:pt x="1719072" y="352089"/>
                </a:lnTo>
                <a:lnTo>
                  <a:pt x="1697598" y="399861"/>
                </a:lnTo>
                <a:lnTo>
                  <a:pt x="1674667" y="446987"/>
                </a:lnTo>
                <a:lnTo>
                  <a:pt x="1650367" y="493498"/>
                </a:lnTo>
                <a:lnTo>
                  <a:pt x="1624789" y="539428"/>
                </a:lnTo>
                <a:lnTo>
                  <a:pt x="1598022" y="584809"/>
                </a:lnTo>
                <a:lnTo>
                  <a:pt x="1570963" y="628541"/>
                </a:lnTo>
                <a:lnTo>
                  <a:pt x="1543189" y="671578"/>
                </a:lnTo>
                <a:lnTo>
                  <a:pt x="1514692" y="713917"/>
                </a:lnTo>
                <a:lnTo>
                  <a:pt x="1485468" y="755552"/>
                </a:lnTo>
                <a:lnTo>
                  <a:pt x="1455511" y="796478"/>
                </a:lnTo>
                <a:lnTo>
                  <a:pt x="1424815" y="836689"/>
                </a:lnTo>
                <a:lnTo>
                  <a:pt x="1393375" y="876179"/>
                </a:lnTo>
                <a:lnTo>
                  <a:pt x="1361185" y="914944"/>
                </a:lnTo>
                <a:lnTo>
                  <a:pt x="1328239" y="952978"/>
                </a:lnTo>
                <a:lnTo>
                  <a:pt x="1294531" y="990275"/>
                </a:lnTo>
                <a:lnTo>
                  <a:pt x="1260057" y="1026831"/>
                </a:lnTo>
                <a:lnTo>
                  <a:pt x="1224810" y="1062640"/>
                </a:lnTo>
                <a:lnTo>
                  <a:pt x="1188785" y="1097697"/>
                </a:lnTo>
                <a:lnTo>
                  <a:pt x="1151976" y="1131995"/>
                </a:lnTo>
                <a:lnTo>
                  <a:pt x="1114378" y="1165531"/>
                </a:lnTo>
                <a:lnTo>
                  <a:pt x="1075985" y="1198298"/>
                </a:lnTo>
                <a:lnTo>
                  <a:pt x="1036791" y="1230291"/>
                </a:lnTo>
                <a:lnTo>
                  <a:pt x="996791" y="1261505"/>
                </a:lnTo>
                <a:lnTo>
                  <a:pt x="955978" y="1291934"/>
                </a:lnTo>
                <a:lnTo>
                  <a:pt x="914348" y="1321573"/>
                </a:lnTo>
                <a:lnTo>
                  <a:pt x="871896" y="1350417"/>
                </a:lnTo>
                <a:lnTo>
                  <a:pt x="828614" y="1378459"/>
                </a:lnTo>
                <a:lnTo>
                  <a:pt x="784820" y="1405895"/>
                </a:lnTo>
                <a:lnTo>
                  <a:pt x="740797" y="1432908"/>
                </a:lnTo>
                <a:lnTo>
                  <a:pt x="696519" y="1459454"/>
                </a:lnTo>
                <a:lnTo>
                  <a:pt x="651959" y="1485490"/>
                </a:lnTo>
                <a:lnTo>
                  <a:pt x="607091" y="1510971"/>
                </a:lnTo>
                <a:lnTo>
                  <a:pt x="561886" y="1535854"/>
                </a:lnTo>
                <a:lnTo>
                  <a:pt x="516320" y="1560095"/>
                </a:lnTo>
                <a:lnTo>
                  <a:pt x="470365" y="1583649"/>
                </a:lnTo>
                <a:lnTo>
                  <a:pt x="415880" y="1610589"/>
                </a:lnTo>
                <a:lnTo>
                  <a:pt x="384639" y="1627727"/>
                </a:lnTo>
                <a:lnTo>
                  <a:pt x="424292" y="1641992"/>
                </a:lnTo>
                <a:lnTo>
                  <a:pt x="463597" y="1662092"/>
                </a:lnTo>
                <a:lnTo>
                  <a:pt x="521773" y="1694006"/>
                </a:lnTo>
                <a:lnTo>
                  <a:pt x="559892" y="1717810"/>
                </a:lnTo>
                <a:lnTo>
                  <a:pt x="595356" y="1775527"/>
                </a:lnTo>
                <a:lnTo>
                  <a:pt x="591618" y="1802983"/>
                </a:lnTo>
                <a:lnTo>
                  <a:pt x="573934" y="1824378"/>
                </a:lnTo>
                <a:lnTo>
                  <a:pt x="543884" y="1836141"/>
                </a:lnTo>
                <a:lnTo>
                  <a:pt x="532955" y="1837344"/>
                </a:lnTo>
                <a:lnTo>
                  <a:pt x="521818" y="183754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3" name="object 3" descr=""/>
          <p:cNvGrpSpPr/>
          <p:nvPr/>
        </p:nvGrpSpPr>
        <p:grpSpPr>
          <a:xfrm>
            <a:off x="5594209" y="1266439"/>
            <a:ext cx="7529830" cy="5412105"/>
            <a:chOff x="5594209" y="1266439"/>
            <a:chExt cx="7529830" cy="5412105"/>
          </a:xfrm>
        </p:grpSpPr>
        <p:pic>
          <p:nvPicPr>
            <p:cNvPr id="4" name="object 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594209" y="1266439"/>
              <a:ext cx="5726013" cy="4311916"/>
            </a:xfrm>
            <a:prstGeom prst="rect">
              <a:avLst/>
            </a:prstGeom>
          </p:spPr>
        </p:pic>
        <p:sp>
          <p:nvSpPr>
            <p:cNvPr id="5" name="object 5" descr=""/>
            <p:cNvSpPr/>
            <p:nvPr/>
          </p:nvSpPr>
          <p:spPr>
            <a:xfrm>
              <a:off x="10310050" y="2762655"/>
              <a:ext cx="2814320" cy="3915410"/>
            </a:xfrm>
            <a:custGeom>
              <a:avLst/>
              <a:gdLst/>
              <a:ahLst/>
              <a:cxnLst/>
              <a:rect l="l" t="t" r="r" b="b"/>
              <a:pathLst>
                <a:path w="2814319" h="3915409">
                  <a:moveTo>
                    <a:pt x="2150478" y="3627475"/>
                  </a:moveTo>
                  <a:lnTo>
                    <a:pt x="2130348" y="3587432"/>
                  </a:lnTo>
                  <a:lnTo>
                    <a:pt x="2099703" y="3558273"/>
                  </a:lnTo>
                  <a:lnTo>
                    <a:pt x="2047367" y="3518814"/>
                  </a:lnTo>
                  <a:lnTo>
                    <a:pt x="2008187" y="3485921"/>
                  </a:lnTo>
                  <a:lnTo>
                    <a:pt x="1970786" y="3451212"/>
                  </a:lnTo>
                  <a:lnTo>
                    <a:pt x="1935060" y="3414763"/>
                  </a:lnTo>
                  <a:lnTo>
                    <a:pt x="1900936" y="3376663"/>
                  </a:lnTo>
                  <a:lnTo>
                    <a:pt x="1868335" y="3336963"/>
                  </a:lnTo>
                  <a:lnTo>
                    <a:pt x="1856397" y="3321913"/>
                  </a:lnTo>
                  <a:lnTo>
                    <a:pt x="1844217" y="3307029"/>
                  </a:lnTo>
                  <a:lnTo>
                    <a:pt x="1818398" y="3278721"/>
                  </a:lnTo>
                  <a:lnTo>
                    <a:pt x="1783295" y="3250133"/>
                  </a:lnTo>
                  <a:lnTo>
                    <a:pt x="1729524" y="3233585"/>
                  </a:lnTo>
                  <a:lnTo>
                    <a:pt x="1709420" y="3238042"/>
                  </a:lnTo>
                  <a:lnTo>
                    <a:pt x="1690154" y="3248977"/>
                  </a:lnTo>
                  <a:lnTo>
                    <a:pt x="1673656" y="3265373"/>
                  </a:lnTo>
                  <a:lnTo>
                    <a:pt x="1663255" y="3284359"/>
                  </a:lnTo>
                  <a:lnTo>
                    <a:pt x="1659089" y="3305416"/>
                  </a:lnTo>
                  <a:lnTo>
                    <a:pt x="1661337" y="3327971"/>
                  </a:lnTo>
                  <a:lnTo>
                    <a:pt x="1680565" y="3378758"/>
                  </a:lnTo>
                  <a:lnTo>
                    <a:pt x="1714284" y="3427450"/>
                  </a:lnTo>
                  <a:lnTo>
                    <a:pt x="1739430" y="3460318"/>
                  </a:lnTo>
                  <a:lnTo>
                    <a:pt x="1790496" y="3525520"/>
                  </a:lnTo>
                  <a:lnTo>
                    <a:pt x="1818220" y="3560089"/>
                  </a:lnTo>
                  <a:lnTo>
                    <a:pt x="1792566" y="3560318"/>
                  </a:lnTo>
                  <a:lnTo>
                    <a:pt x="1582953" y="3542766"/>
                  </a:lnTo>
                  <a:lnTo>
                    <a:pt x="1480756" y="3533216"/>
                  </a:lnTo>
                  <a:lnTo>
                    <a:pt x="1429296" y="3527996"/>
                  </a:lnTo>
                  <a:lnTo>
                    <a:pt x="1377899" y="3522408"/>
                  </a:lnTo>
                  <a:lnTo>
                    <a:pt x="1326553" y="3516363"/>
                  </a:lnTo>
                  <a:lnTo>
                    <a:pt x="1275295" y="3509797"/>
                  </a:lnTo>
                  <a:lnTo>
                    <a:pt x="1224114" y="3502622"/>
                  </a:lnTo>
                  <a:lnTo>
                    <a:pt x="1173022" y="3494748"/>
                  </a:lnTo>
                  <a:lnTo>
                    <a:pt x="1122045" y="3486099"/>
                  </a:lnTo>
                  <a:lnTo>
                    <a:pt x="1071181" y="3476599"/>
                  </a:lnTo>
                  <a:lnTo>
                    <a:pt x="1020445" y="3466160"/>
                  </a:lnTo>
                  <a:lnTo>
                    <a:pt x="971778" y="3454844"/>
                  </a:lnTo>
                  <a:lnTo>
                    <a:pt x="923874" y="3442043"/>
                  </a:lnTo>
                  <a:lnTo>
                    <a:pt x="876769" y="3427692"/>
                  </a:lnTo>
                  <a:lnTo>
                    <a:pt x="830503" y="3411753"/>
                  </a:lnTo>
                  <a:lnTo>
                    <a:pt x="785088" y="3394164"/>
                  </a:lnTo>
                  <a:lnTo>
                    <a:pt x="740562" y="3374885"/>
                  </a:lnTo>
                  <a:lnTo>
                    <a:pt x="696950" y="3353866"/>
                  </a:lnTo>
                  <a:lnTo>
                    <a:pt x="654278" y="3331045"/>
                  </a:lnTo>
                  <a:lnTo>
                    <a:pt x="612571" y="3306381"/>
                  </a:lnTo>
                  <a:lnTo>
                    <a:pt x="571868" y="3279825"/>
                  </a:lnTo>
                  <a:lnTo>
                    <a:pt x="532180" y="3251314"/>
                  </a:lnTo>
                  <a:lnTo>
                    <a:pt x="493560" y="3220809"/>
                  </a:lnTo>
                  <a:lnTo>
                    <a:pt x="456006" y="3188246"/>
                  </a:lnTo>
                  <a:lnTo>
                    <a:pt x="419557" y="3153587"/>
                  </a:lnTo>
                  <a:lnTo>
                    <a:pt x="382333" y="3115195"/>
                  </a:lnTo>
                  <a:lnTo>
                    <a:pt x="346113" y="3075787"/>
                  </a:lnTo>
                  <a:lnTo>
                    <a:pt x="239788" y="2956712"/>
                  </a:lnTo>
                  <a:lnTo>
                    <a:pt x="205117" y="2917253"/>
                  </a:lnTo>
                  <a:lnTo>
                    <a:pt x="170192" y="2878023"/>
                  </a:lnTo>
                  <a:lnTo>
                    <a:pt x="134556" y="2839453"/>
                  </a:lnTo>
                  <a:lnTo>
                    <a:pt x="101447" y="2810294"/>
                  </a:lnTo>
                  <a:lnTo>
                    <a:pt x="64681" y="2785364"/>
                  </a:lnTo>
                  <a:lnTo>
                    <a:pt x="33528" y="2777744"/>
                  </a:lnTo>
                  <a:lnTo>
                    <a:pt x="19951" y="2781947"/>
                  </a:lnTo>
                  <a:lnTo>
                    <a:pt x="9029" y="2790469"/>
                  </a:lnTo>
                  <a:lnTo>
                    <a:pt x="2032" y="2802039"/>
                  </a:lnTo>
                  <a:lnTo>
                    <a:pt x="0" y="2815336"/>
                  </a:lnTo>
                  <a:lnTo>
                    <a:pt x="2933" y="2830182"/>
                  </a:lnTo>
                  <a:lnTo>
                    <a:pt x="160921" y="3048482"/>
                  </a:lnTo>
                  <a:lnTo>
                    <a:pt x="218567" y="3125038"/>
                  </a:lnTo>
                  <a:lnTo>
                    <a:pt x="249885" y="3164827"/>
                  </a:lnTo>
                  <a:lnTo>
                    <a:pt x="282282" y="3203041"/>
                  </a:lnTo>
                  <a:lnTo>
                    <a:pt x="315747" y="3239681"/>
                  </a:lnTo>
                  <a:lnTo>
                    <a:pt x="350278" y="3274745"/>
                  </a:lnTo>
                  <a:lnTo>
                    <a:pt x="385902" y="3308235"/>
                  </a:lnTo>
                  <a:lnTo>
                    <a:pt x="422579" y="3340163"/>
                  </a:lnTo>
                  <a:lnTo>
                    <a:pt x="460349" y="3370516"/>
                  </a:lnTo>
                  <a:lnTo>
                    <a:pt x="499186" y="3399307"/>
                  </a:lnTo>
                  <a:lnTo>
                    <a:pt x="539089" y="3426536"/>
                  </a:lnTo>
                  <a:lnTo>
                    <a:pt x="580072" y="3452190"/>
                  </a:lnTo>
                  <a:lnTo>
                    <a:pt x="622122" y="3476294"/>
                  </a:lnTo>
                  <a:lnTo>
                    <a:pt x="665251" y="3498837"/>
                  </a:lnTo>
                  <a:lnTo>
                    <a:pt x="709447" y="3519830"/>
                  </a:lnTo>
                  <a:lnTo>
                    <a:pt x="754722" y="3539261"/>
                  </a:lnTo>
                  <a:lnTo>
                    <a:pt x="801065" y="3557143"/>
                  </a:lnTo>
                  <a:lnTo>
                    <a:pt x="848474" y="3573475"/>
                  </a:lnTo>
                  <a:lnTo>
                    <a:pt x="896962" y="3588258"/>
                  </a:lnTo>
                  <a:lnTo>
                    <a:pt x="946518" y="3601783"/>
                  </a:lnTo>
                  <a:lnTo>
                    <a:pt x="996264" y="3614166"/>
                  </a:lnTo>
                  <a:lnTo>
                    <a:pt x="1046187" y="3625481"/>
                  </a:lnTo>
                  <a:lnTo>
                    <a:pt x="1096264" y="3635806"/>
                  </a:lnTo>
                  <a:lnTo>
                    <a:pt x="1146492" y="3645217"/>
                  </a:lnTo>
                  <a:lnTo>
                    <a:pt x="1196860" y="3653790"/>
                  </a:lnTo>
                  <a:lnTo>
                    <a:pt x="1247355" y="3661600"/>
                  </a:lnTo>
                  <a:lnTo>
                    <a:pt x="1297965" y="3668738"/>
                  </a:lnTo>
                  <a:lnTo>
                    <a:pt x="1348676" y="3675278"/>
                  </a:lnTo>
                  <a:lnTo>
                    <a:pt x="1399476" y="3681298"/>
                  </a:lnTo>
                  <a:lnTo>
                    <a:pt x="1450352" y="3686860"/>
                  </a:lnTo>
                  <a:lnTo>
                    <a:pt x="1551927" y="3697008"/>
                  </a:lnTo>
                  <a:lnTo>
                    <a:pt x="1754492" y="3715982"/>
                  </a:lnTo>
                  <a:lnTo>
                    <a:pt x="1757756" y="3727132"/>
                  </a:lnTo>
                  <a:lnTo>
                    <a:pt x="1726565" y="3742639"/>
                  </a:lnTo>
                  <a:lnTo>
                    <a:pt x="1715973" y="3747287"/>
                  </a:lnTo>
                  <a:lnTo>
                    <a:pt x="1620151" y="3785057"/>
                  </a:lnTo>
                  <a:lnTo>
                    <a:pt x="1588528" y="3798392"/>
                  </a:lnTo>
                  <a:lnTo>
                    <a:pt x="1549527" y="3821366"/>
                  </a:lnTo>
                  <a:lnTo>
                    <a:pt x="1525473" y="3855478"/>
                  </a:lnTo>
                  <a:lnTo>
                    <a:pt x="1526286" y="3879888"/>
                  </a:lnTo>
                  <a:lnTo>
                    <a:pt x="1539684" y="3900500"/>
                  </a:lnTo>
                  <a:lnTo>
                    <a:pt x="1564220" y="3913098"/>
                  </a:lnTo>
                  <a:lnTo>
                    <a:pt x="1574888" y="3914889"/>
                  </a:lnTo>
                  <a:lnTo>
                    <a:pt x="1585950" y="3915359"/>
                  </a:lnTo>
                  <a:lnTo>
                    <a:pt x="1597088" y="3914787"/>
                  </a:lnTo>
                  <a:lnTo>
                    <a:pt x="1658162" y="3904132"/>
                  </a:lnTo>
                  <a:lnTo>
                    <a:pt x="1707438" y="3892029"/>
                  </a:lnTo>
                  <a:lnTo>
                    <a:pt x="1755902" y="3877157"/>
                  </a:lnTo>
                  <a:lnTo>
                    <a:pt x="1803565" y="3859517"/>
                  </a:lnTo>
                  <a:lnTo>
                    <a:pt x="1850440" y="3839146"/>
                  </a:lnTo>
                  <a:lnTo>
                    <a:pt x="1898815" y="3816858"/>
                  </a:lnTo>
                  <a:lnTo>
                    <a:pt x="1947405" y="3795026"/>
                  </a:lnTo>
                  <a:lnTo>
                    <a:pt x="1996135" y="3773513"/>
                  </a:lnTo>
                  <a:lnTo>
                    <a:pt x="2093810" y="3730942"/>
                  </a:lnTo>
                  <a:lnTo>
                    <a:pt x="2130552" y="3704628"/>
                  </a:lnTo>
                  <a:lnTo>
                    <a:pt x="2150008" y="3668344"/>
                  </a:lnTo>
                  <a:lnTo>
                    <a:pt x="2150478" y="3627475"/>
                  </a:lnTo>
                  <a:close/>
                </a:path>
                <a:path w="2814319" h="3915409">
                  <a:moveTo>
                    <a:pt x="2813799" y="96266"/>
                  </a:moveTo>
                  <a:lnTo>
                    <a:pt x="2807805" y="54051"/>
                  </a:lnTo>
                  <a:lnTo>
                    <a:pt x="2787510" y="22771"/>
                  </a:lnTo>
                  <a:lnTo>
                    <a:pt x="2754960" y="4178"/>
                  </a:lnTo>
                  <a:lnTo>
                    <a:pt x="2712237" y="0"/>
                  </a:lnTo>
                  <a:lnTo>
                    <a:pt x="2695143" y="1473"/>
                  </a:lnTo>
                  <a:lnTo>
                    <a:pt x="2661005" y="4914"/>
                  </a:lnTo>
                  <a:lnTo>
                    <a:pt x="2306269" y="38493"/>
                  </a:lnTo>
                  <a:lnTo>
                    <a:pt x="2258834" y="47764"/>
                  </a:lnTo>
                  <a:lnTo>
                    <a:pt x="2215172" y="71729"/>
                  </a:lnTo>
                  <a:lnTo>
                    <a:pt x="2208365" y="100164"/>
                  </a:lnTo>
                  <a:lnTo>
                    <a:pt x="2212225" y="113677"/>
                  </a:lnTo>
                  <a:lnTo>
                    <a:pt x="2249690" y="138239"/>
                  </a:lnTo>
                  <a:lnTo>
                    <a:pt x="2291804" y="141592"/>
                  </a:lnTo>
                  <a:lnTo>
                    <a:pt x="2340953" y="141973"/>
                  </a:lnTo>
                  <a:lnTo>
                    <a:pt x="2446007" y="141909"/>
                  </a:lnTo>
                  <a:lnTo>
                    <a:pt x="2451900" y="148348"/>
                  </a:lnTo>
                  <a:lnTo>
                    <a:pt x="2332355" y="244005"/>
                  </a:lnTo>
                  <a:lnTo>
                    <a:pt x="2287790" y="278790"/>
                  </a:lnTo>
                  <a:lnTo>
                    <a:pt x="2242362" y="312331"/>
                  </a:lnTo>
                  <a:lnTo>
                    <a:pt x="2201037" y="341261"/>
                  </a:lnTo>
                  <a:lnTo>
                    <a:pt x="2159368" y="369620"/>
                  </a:lnTo>
                  <a:lnTo>
                    <a:pt x="2117369" y="397421"/>
                  </a:lnTo>
                  <a:lnTo>
                    <a:pt x="2075053" y="424688"/>
                  </a:lnTo>
                  <a:lnTo>
                    <a:pt x="2032431" y="451459"/>
                  </a:lnTo>
                  <a:lnTo>
                    <a:pt x="1989531" y="477735"/>
                  </a:lnTo>
                  <a:lnTo>
                    <a:pt x="1946351" y="503580"/>
                  </a:lnTo>
                  <a:lnTo>
                    <a:pt x="1902929" y="528980"/>
                  </a:lnTo>
                  <a:lnTo>
                    <a:pt x="1859254" y="553974"/>
                  </a:lnTo>
                  <a:lnTo>
                    <a:pt x="1815350" y="578586"/>
                  </a:lnTo>
                  <a:lnTo>
                    <a:pt x="1771243" y="602843"/>
                  </a:lnTo>
                  <a:lnTo>
                    <a:pt x="1726933" y="626770"/>
                  </a:lnTo>
                  <a:lnTo>
                    <a:pt x="1682445" y="650392"/>
                  </a:lnTo>
                  <a:lnTo>
                    <a:pt x="1637804" y="673735"/>
                  </a:lnTo>
                  <a:lnTo>
                    <a:pt x="1592999" y="696810"/>
                  </a:lnTo>
                  <a:lnTo>
                    <a:pt x="1543443" y="720763"/>
                  </a:lnTo>
                  <a:lnTo>
                    <a:pt x="1492923" y="742162"/>
                  </a:lnTo>
                  <a:lnTo>
                    <a:pt x="1441399" y="760730"/>
                  </a:lnTo>
                  <a:lnTo>
                    <a:pt x="1388808" y="776160"/>
                  </a:lnTo>
                  <a:lnTo>
                    <a:pt x="1335062" y="788187"/>
                  </a:lnTo>
                  <a:lnTo>
                    <a:pt x="1294307" y="795172"/>
                  </a:lnTo>
                  <a:lnTo>
                    <a:pt x="1253388" y="801268"/>
                  </a:lnTo>
                  <a:lnTo>
                    <a:pt x="1212405" y="807123"/>
                  </a:lnTo>
                  <a:lnTo>
                    <a:pt x="1171498" y="813320"/>
                  </a:lnTo>
                  <a:lnTo>
                    <a:pt x="1133424" y="825207"/>
                  </a:lnTo>
                  <a:lnTo>
                    <a:pt x="1117282" y="851446"/>
                  </a:lnTo>
                  <a:lnTo>
                    <a:pt x="1121600" y="865771"/>
                  </a:lnTo>
                  <a:lnTo>
                    <a:pt x="1156550" y="886256"/>
                  </a:lnTo>
                  <a:lnTo>
                    <a:pt x="1236891" y="890930"/>
                  </a:lnTo>
                  <a:lnTo>
                    <a:pt x="1273086" y="891692"/>
                  </a:lnTo>
                  <a:lnTo>
                    <a:pt x="1309128" y="890308"/>
                  </a:lnTo>
                  <a:lnTo>
                    <a:pt x="1361084" y="884466"/>
                  </a:lnTo>
                  <a:lnTo>
                    <a:pt x="1412138" y="875271"/>
                  </a:lnTo>
                  <a:lnTo>
                    <a:pt x="1462341" y="862990"/>
                  </a:lnTo>
                  <a:lnTo>
                    <a:pt x="1511731" y="847864"/>
                  </a:lnTo>
                  <a:lnTo>
                    <a:pt x="1560372" y="830160"/>
                  </a:lnTo>
                  <a:lnTo>
                    <a:pt x="1608315" y="810133"/>
                  </a:lnTo>
                  <a:lnTo>
                    <a:pt x="1655610" y="788035"/>
                  </a:lnTo>
                  <a:lnTo>
                    <a:pt x="1700771" y="765746"/>
                  </a:lnTo>
                  <a:lnTo>
                    <a:pt x="1745805" y="743216"/>
                  </a:lnTo>
                  <a:lnTo>
                    <a:pt x="1790674" y="720394"/>
                  </a:lnTo>
                  <a:lnTo>
                    <a:pt x="1835378" y="697268"/>
                  </a:lnTo>
                  <a:lnTo>
                    <a:pt x="1879892" y="673785"/>
                  </a:lnTo>
                  <a:lnTo>
                    <a:pt x="1924177" y="649922"/>
                  </a:lnTo>
                  <a:lnTo>
                    <a:pt x="1968233" y="625640"/>
                  </a:lnTo>
                  <a:lnTo>
                    <a:pt x="2012022" y="600887"/>
                  </a:lnTo>
                  <a:lnTo>
                    <a:pt x="2055545" y="575652"/>
                  </a:lnTo>
                  <a:lnTo>
                    <a:pt x="2098751" y="549897"/>
                  </a:lnTo>
                  <a:lnTo>
                    <a:pt x="2141651" y="523570"/>
                  </a:lnTo>
                  <a:lnTo>
                    <a:pt x="2184196" y="496646"/>
                  </a:lnTo>
                  <a:lnTo>
                    <a:pt x="2226386" y="469087"/>
                  </a:lnTo>
                  <a:lnTo>
                    <a:pt x="2268029" y="441109"/>
                  </a:lnTo>
                  <a:lnTo>
                    <a:pt x="2309380" y="412686"/>
                  </a:lnTo>
                  <a:lnTo>
                    <a:pt x="2350503" y="383908"/>
                  </a:lnTo>
                  <a:lnTo>
                    <a:pt x="2391397" y="354812"/>
                  </a:lnTo>
                  <a:lnTo>
                    <a:pt x="2432126" y="325462"/>
                  </a:lnTo>
                  <a:lnTo>
                    <a:pt x="2513190" y="266268"/>
                  </a:lnTo>
                  <a:lnTo>
                    <a:pt x="2545689" y="240779"/>
                  </a:lnTo>
                  <a:lnTo>
                    <a:pt x="2576042" y="212826"/>
                  </a:lnTo>
                  <a:lnTo>
                    <a:pt x="2603373" y="181813"/>
                  </a:lnTo>
                  <a:lnTo>
                    <a:pt x="2626842" y="147142"/>
                  </a:lnTo>
                  <a:lnTo>
                    <a:pt x="2630081" y="143687"/>
                  </a:lnTo>
                  <a:lnTo>
                    <a:pt x="2635288" y="140512"/>
                  </a:lnTo>
                  <a:lnTo>
                    <a:pt x="2642463" y="136791"/>
                  </a:lnTo>
                  <a:lnTo>
                    <a:pt x="2651607" y="131635"/>
                  </a:lnTo>
                  <a:lnTo>
                    <a:pt x="2642463" y="168122"/>
                  </a:lnTo>
                  <a:lnTo>
                    <a:pt x="2639784" y="177584"/>
                  </a:lnTo>
                  <a:lnTo>
                    <a:pt x="2596438" y="316357"/>
                  </a:lnTo>
                  <a:lnTo>
                    <a:pt x="2582595" y="362762"/>
                  </a:lnTo>
                  <a:lnTo>
                    <a:pt x="2569692" y="409422"/>
                  </a:lnTo>
                  <a:lnTo>
                    <a:pt x="2559062" y="470712"/>
                  </a:lnTo>
                  <a:lnTo>
                    <a:pt x="2553817" y="533146"/>
                  </a:lnTo>
                  <a:lnTo>
                    <a:pt x="2554732" y="548449"/>
                  </a:lnTo>
                  <a:lnTo>
                    <a:pt x="2560053" y="561873"/>
                  </a:lnTo>
                  <a:lnTo>
                    <a:pt x="2569807" y="572833"/>
                  </a:lnTo>
                  <a:lnTo>
                    <a:pt x="2584031" y="580771"/>
                  </a:lnTo>
                  <a:lnTo>
                    <a:pt x="2599004" y="583907"/>
                  </a:lnTo>
                  <a:lnTo>
                    <a:pt x="2613647" y="581888"/>
                  </a:lnTo>
                  <a:lnTo>
                    <a:pt x="2646756" y="556387"/>
                  </a:lnTo>
                  <a:lnTo>
                    <a:pt x="2655544" y="542759"/>
                  </a:lnTo>
                  <a:lnTo>
                    <a:pt x="2689364" y="480593"/>
                  </a:lnTo>
                  <a:lnTo>
                    <a:pt x="2718943" y="416839"/>
                  </a:lnTo>
                  <a:lnTo>
                    <a:pt x="2736951" y="365861"/>
                  </a:lnTo>
                  <a:lnTo>
                    <a:pt x="2754058" y="314540"/>
                  </a:lnTo>
                  <a:lnTo>
                    <a:pt x="2770517" y="263004"/>
                  </a:lnTo>
                  <a:lnTo>
                    <a:pt x="2802648" y="159651"/>
                  </a:lnTo>
                  <a:lnTo>
                    <a:pt x="2812605" y="112293"/>
                  </a:lnTo>
                  <a:lnTo>
                    <a:pt x="2813799" y="9626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" name="object 6" descr=""/>
          <p:cNvSpPr txBox="1"/>
          <p:nvPr/>
        </p:nvSpPr>
        <p:spPr>
          <a:xfrm>
            <a:off x="10606290" y="521737"/>
            <a:ext cx="9370060" cy="58991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 marR="5080">
              <a:lnSpc>
                <a:spcPct val="119400"/>
              </a:lnSpc>
              <a:spcBef>
                <a:spcPts val="90"/>
              </a:spcBef>
            </a:pPr>
            <a:r>
              <a:rPr dirty="0" sz="1550" spc="105" b="1">
                <a:latin typeface="Trebuchet MS"/>
                <a:cs typeface="Trebuchet MS"/>
              </a:rPr>
              <a:t>EVALUACIÓN</a:t>
            </a:r>
            <a:r>
              <a:rPr dirty="0" sz="1550" spc="-60" b="1">
                <a:latin typeface="Trebuchet MS"/>
                <a:cs typeface="Trebuchet MS"/>
              </a:rPr>
              <a:t> </a:t>
            </a:r>
            <a:r>
              <a:rPr dirty="0" sz="1550" spc="55" b="1">
                <a:latin typeface="Trebuchet MS"/>
                <a:cs typeface="Trebuchet MS"/>
              </a:rPr>
              <a:t>DE</a:t>
            </a:r>
            <a:r>
              <a:rPr dirty="0" sz="1550" spc="-60" b="1">
                <a:latin typeface="Trebuchet MS"/>
                <a:cs typeface="Trebuchet MS"/>
              </a:rPr>
              <a:t> </a:t>
            </a:r>
            <a:r>
              <a:rPr dirty="0" sz="1550" spc="80" b="1">
                <a:latin typeface="Trebuchet MS"/>
                <a:cs typeface="Trebuchet MS"/>
              </a:rPr>
              <a:t>RIESGOS:</a:t>
            </a:r>
            <a:r>
              <a:rPr dirty="0" sz="1550" spc="25" b="1">
                <a:latin typeface="Trebuchet MS"/>
                <a:cs typeface="Trebuchet MS"/>
              </a:rPr>
              <a:t> </a:t>
            </a:r>
            <a:r>
              <a:rPr dirty="0" sz="1550">
                <a:latin typeface="Lucida Sans Unicode"/>
                <a:cs typeface="Lucida Sans Unicode"/>
              </a:rPr>
              <a:t>IDENTIFICAR</a:t>
            </a:r>
            <a:r>
              <a:rPr dirty="0" sz="1550" spc="-5">
                <a:latin typeface="Lucida Sans Unicode"/>
                <a:cs typeface="Lucida Sans Unicode"/>
              </a:rPr>
              <a:t> </a:t>
            </a:r>
            <a:r>
              <a:rPr dirty="0" sz="1550">
                <a:latin typeface="Lucida Sans Unicode"/>
                <a:cs typeface="Lucida Sans Unicode"/>
              </a:rPr>
              <a:t>ÁREAS Y</a:t>
            </a:r>
            <a:r>
              <a:rPr dirty="0" sz="1550" spc="-5">
                <a:latin typeface="Lucida Sans Unicode"/>
                <a:cs typeface="Lucida Sans Unicode"/>
              </a:rPr>
              <a:t> </a:t>
            </a:r>
            <a:r>
              <a:rPr dirty="0" sz="1550">
                <a:latin typeface="Lucida Sans Unicode"/>
                <a:cs typeface="Lucida Sans Unicode"/>
              </a:rPr>
              <a:t>COMUNIDADES EN RIESGO,</a:t>
            </a:r>
            <a:r>
              <a:rPr dirty="0" sz="1550" spc="-5">
                <a:latin typeface="Lucida Sans Unicode"/>
                <a:cs typeface="Lucida Sans Unicode"/>
              </a:rPr>
              <a:t> </a:t>
            </a:r>
            <a:r>
              <a:rPr dirty="0" sz="1550" spc="-30">
                <a:latin typeface="Lucida Sans Unicode"/>
                <a:cs typeface="Lucida Sans Unicode"/>
              </a:rPr>
              <a:t>UTILIZANDO</a:t>
            </a:r>
            <a:r>
              <a:rPr dirty="0" sz="1550">
                <a:latin typeface="Lucida Sans Unicode"/>
                <a:cs typeface="Lucida Sans Unicode"/>
              </a:rPr>
              <a:t> </a:t>
            </a:r>
            <a:r>
              <a:rPr dirty="0" sz="1550" spc="-10">
                <a:latin typeface="Lucida Sans Unicode"/>
                <a:cs typeface="Lucida Sans Unicode"/>
              </a:rPr>
              <a:t>MAPEO </a:t>
            </a:r>
            <a:r>
              <a:rPr dirty="0" sz="1550">
                <a:latin typeface="Lucida Sans Unicode"/>
                <a:cs typeface="Lucida Sans Unicode"/>
              </a:rPr>
              <a:t>Y</a:t>
            </a:r>
            <a:r>
              <a:rPr dirty="0" sz="1550" spc="-90">
                <a:latin typeface="Lucida Sans Unicode"/>
                <a:cs typeface="Lucida Sans Unicode"/>
              </a:rPr>
              <a:t> </a:t>
            </a:r>
            <a:r>
              <a:rPr dirty="0" sz="1550" spc="-10">
                <a:latin typeface="Lucida Sans Unicode"/>
                <a:cs typeface="Lucida Sans Unicode"/>
              </a:rPr>
              <a:t>MONITOREO.</a:t>
            </a:r>
            <a:endParaRPr sz="1550">
              <a:latin typeface="Lucida Sans Unicode"/>
              <a:cs typeface="Lucida Sans Unicode"/>
            </a:endParaRPr>
          </a:p>
        </p:txBody>
      </p:sp>
      <p:sp>
        <p:nvSpPr>
          <p:cNvPr id="7" name="object 7" descr=""/>
          <p:cNvSpPr txBox="1"/>
          <p:nvPr/>
        </p:nvSpPr>
        <p:spPr>
          <a:xfrm>
            <a:off x="13249569" y="1974705"/>
            <a:ext cx="6726555" cy="115443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algn="just" marL="12700" marR="5080">
              <a:lnSpc>
                <a:spcPct val="119400"/>
              </a:lnSpc>
              <a:spcBef>
                <a:spcPts val="90"/>
              </a:spcBef>
            </a:pPr>
            <a:r>
              <a:rPr dirty="0" sz="1550" spc="100" b="1">
                <a:latin typeface="Trebuchet MS"/>
                <a:cs typeface="Trebuchet MS"/>
              </a:rPr>
              <a:t>PLANIFICACIÓN</a:t>
            </a:r>
            <a:r>
              <a:rPr dirty="0" sz="1550" spc="290" b="1">
                <a:latin typeface="Trebuchet MS"/>
                <a:cs typeface="Trebuchet MS"/>
              </a:rPr>
              <a:t>  </a:t>
            </a:r>
            <a:r>
              <a:rPr dirty="0" sz="1550" spc="110" b="1">
                <a:latin typeface="Trebuchet MS"/>
                <a:cs typeface="Trebuchet MS"/>
              </a:rPr>
              <a:t>Y</a:t>
            </a:r>
            <a:r>
              <a:rPr dirty="0" sz="1550" spc="290" b="1">
                <a:latin typeface="Trebuchet MS"/>
                <a:cs typeface="Trebuchet MS"/>
              </a:rPr>
              <a:t>  </a:t>
            </a:r>
            <a:r>
              <a:rPr dirty="0" sz="1550" spc="120" b="1">
                <a:latin typeface="Trebuchet MS"/>
                <a:cs typeface="Trebuchet MS"/>
              </a:rPr>
              <a:t>COORDINACIÓN:</a:t>
            </a:r>
            <a:r>
              <a:rPr dirty="0" sz="1550" spc="290" b="1">
                <a:latin typeface="Trebuchet MS"/>
                <a:cs typeface="Trebuchet MS"/>
              </a:rPr>
              <a:t>  </a:t>
            </a:r>
            <a:r>
              <a:rPr dirty="0" sz="1550">
                <a:latin typeface="Lucida Sans Unicode"/>
                <a:cs typeface="Lucida Sans Unicode"/>
              </a:rPr>
              <a:t>DESARROLLAR</a:t>
            </a:r>
            <a:r>
              <a:rPr dirty="0" sz="1550" spc="305">
                <a:latin typeface="Lucida Sans Unicode"/>
                <a:cs typeface="Lucida Sans Unicode"/>
              </a:rPr>
              <a:t>  </a:t>
            </a:r>
            <a:r>
              <a:rPr dirty="0" sz="1550">
                <a:latin typeface="Lucida Sans Unicode"/>
                <a:cs typeface="Lucida Sans Unicode"/>
              </a:rPr>
              <a:t>PLANES</a:t>
            </a:r>
            <a:r>
              <a:rPr dirty="0" sz="1550" spc="310">
                <a:latin typeface="Lucida Sans Unicode"/>
                <a:cs typeface="Lucida Sans Unicode"/>
              </a:rPr>
              <a:t>  </a:t>
            </a:r>
            <a:r>
              <a:rPr dirty="0" sz="1550" spc="-25">
                <a:latin typeface="Lucida Sans Unicode"/>
                <a:cs typeface="Lucida Sans Unicode"/>
              </a:rPr>
              <a:t>DE </a:t>
            </a:r>
            <a:r>
              <a:rPr dirty="0" sz="1550">
                <a:latin typeface="Lucida Sans Unicode"/>
                <a:cs typeface="Lucida Sans Unicode"/>
              </a:rPr>
              <a:t>EMERGENCIA</a:t>
            </a:r>
            <a:r>
              <a:rPr dirty="0" sz="1550" spc="114">
                <a:latin typeface="Lucida Sans Unicode"/>
                <a:cs typeface="Lucida Sans Unicode"/>
              </a:rPr>
              <a:t>  </a:t>
            </a:r>
            <a:r>
              <a:rPr dirty="0" sz="1550">
                <a:latin typeface="Lucida Sans Unicode"/>
                <a:cs typeface="Lucida Sans Unicode"/>
              </a:rPr>
              <a:t>Y</a:t>
            </a:r>
            <a:r>
              <a:rPr dirty="0" sz="1550" spc="114">
                <a:latin typeface="Lucida Sans Unicode"/>
                <a:cs typeface="Lucida Sans Unicode"/>
              </a:rPr>
              <a:t>  </a:t>
            </a:r>
            <a:r>
              <a:rPr dirty="0" sz="1550">
                <a:latin typeface="Lucida Sans Unicode"/>
                <a:cs typeface="Lucida Sans Unicode"/>
              </a:rPr>
              <a:t>FOMENTAR</a:t>
            </a:r>
            <a:r>
              <a:rPr dirty="0" sz="1550" spc="120">
                <a:latin typeface="Lucida Sans Unicode"/>
                <a:cs typeface="Lucida Sans Unicode"/>
              </a:rPr>
              <a:t>  </a:t>
            </a:r>
            <a:r>
              <a:rPr dirty="0" sz="1550">
                <a:latin typeface="Lucida Sans Unicode"/>
                <a:cs typeface="Lucida Sans Unicode"/>
              </a:rPr>
              <a:t>LA</a:t>
            </a:r>
            <a:r>
              <a:rPr dirty="0" sz="1550" spc="114">
                <a:latin typeface="Lucida Sans Unicode"/>
                <a:cs typeface="Lucida Sans Unicode"/>
              </a:rPr>
              <a:t>  </a:t>
            </a:r>
            <a:r>
              <a:rPr dirty="0" sz="1550">
                <a:latin typeface="Lucida Sans Unicode"/>
                <a:cs typeface="Lucida Sans Unicode"/>
              </a:rPr>
              <a:t>COOPERACIÓN</a:t>
            </a:r>
            <a:r>
              <a:rPr dirty="0" sz="1550" spc="120">
                <a:latin typeface="Lucida Sans Unicode"/>
                <a:cs typeface="Lucida Sans Unicode"/>
              </a:rPr>
              <a:t>  </a:t>
            </a:r>
            <a:r>
              <a:rPr dirty="0" sz="1550">
                <a:latin typeface="Lucida Sans Unicode"/>
                <a:cs typeface="Lucida Sans Unicode"/>
              </a:rPr>
              <a:t>ENTRE</a:t>
            </a:r>
            <a:r>
              <a:rPr dirty="0" sz="1550" spc="114">
                <a:latin typeface="Lucida Sans Unicode"/>
                <a:cs typeface="Lucida Sans Unicode"/>
              </a:rPr>
              <a:t>  </a:t>
            </a:r>
            <a:r>
              <a:rPr dirty="0" sz="1550" spc="-40">
                <a:latin typeface="Lucida Sans Unicode"/>
                <a:cs typeface="Lucida Sans Unicode"/>
              </a:rPr>
              <a:t>ENTIDADES, </a:t>
            </a:r>
            <a:r>
              <a:rPr dirty="0" sz="1550">
                <a:latin typeface="Lucida Sans Unicode"/>
                <a:cs typeface="Lucida Sans Unicode"/>
              </a:rPr>
              <a:t>ONGS,</a:t>
            </a:r>
            <a:r>
              <a:rPr dirty="0" sz="1550" spc="25">
                <a:latin typeface="Lucida Sans Unicode"/>
                <a:cs typeface="Lucida Sans Unicode"/>
              </a:rPr>
              <a:t>  </a:t>
            </a:r>
            <a:r>
              <a:rPr dirty="0" sz="1550">
                <a:latin typeface="Lucida Sans Unicode"/>
                <a:cs typeface="Lucida Sans Unicode"/>
              </a:rPr>
              <a:t>COMUNIDADES</a:t>
            </a:r>
            <a:r>
              <a:rPr dirty="0" sz="1550" spc="25">
                <a:latin typeface="Lucida Sans Unicode"/>
                <a:cs typeface="Lucida Sans Unicode"/>
              </a:rPr>
              <a:t>  </a:t>
            </a:r>
            <a:r>
              <a:rPr dirty="0" sz="1550">
                <a:latin typeface="Lucida Sans Unicode"/>
                <a:cs typeface="Lucida Sans Unicode"/>
              </a:rPr>
              <a:t>Y</a:t>
            </a:r>
            <a:r>
              <a:rPr dirty="0" sz="1550" spc="25">
                <a:latin typeface="Lucida Sans Unicode"/>
                <a:cs typeface="Lucida Sans Unicode"/>
              </a:rPr>
              <a:t>  </a:t>
            </a:r>
            <a:r>
              <a:rPr dirty="0" sz="1550">
                <a:latin typeface="Lucida Sans Unicode"/>
                <a:cs typeface="Lucida Sans Unicode"/>
              </a:rPr>
              <a:t>SECTOR</a:t>
            </a:r>
            <a:r>
              <a:rPr dirty="0" sz="1550" spc="25">
                <a:latin typeface="Lucida Sans Unicode"/>
                <a:cs typeface="Lucida Sans Unicode"/>
              </a:rPr>
              <a:t>  </a:t>
            </a:r>
            <a:r>
              <a:rPr dirty="0" sz="1550">
                <a:latin typeface="Lucida Sans Unicode"/>
                <a:cs typeface="Lucida Sans Unicode"/>
              </a:rPr>
              <a:t>PRIVADO,</a:t>
            </a:r>
            <a:r>
              <a:rPr dirty="0" sz="1550" spc="25">
                <a:latin typeface="Lucida Sans Unicode"/>
                <a:cs typeface="Lucida Sans Unicode"/>
              </a:rPr>
              <a:t>  </a:t>
            </a:r>
            <a:r>
              <a:rPr dirty="0" sz="1550">
                <a:latin typeface="Lucida Sans Unicode"/>
                <a:cs typeface="Lucida Sans Unicode"/>
              </a:rPr>
              <a:t>ADEMÁS</a:t>
            </a:r>
            <a:r>
              <a:rPr dirty="0" sz="1550" spc="25">
                <a:latin typeface="Lucida Sans Unicode"/>
                <a:cs typeface="Lucida Sans Unicode"/>
              </a:rPr>
              <a:t>  </a:t>
            </a:r>
            <a:r>
              <a:rPr dirty="0" sz="1550">
                <a:latin typeface="Lucida Sans Unicode"/>
                <a:cs typeface="Lucida Sans Unicode"/>
              </a:rPr>
              <a:t>DE</a:t>
            </a:r>
            <a:r>
              <a:rPr dirty="0" sz="1550" spc="25">
                <a:latin typeface="Lucida Sans Unicode"/>
                <a:cs typeface="Lucida Sans Unicode"/>
              </a:rPr>
              <a:t>  </a:t>
            </a:r>
            <a:r>
              <a:rPr dirty="0" sz="1550" spc="-30">
                <a:latin typeface="Lucida Sans Unicode"/>
                <a:cs typeface="Lucida Sans Unicode"/>
              </a:rPr>
              <a:t>REALIZAR </a:t>
            </a:r>
            <a:r>
              <a:rPr dirty="0" sz="1550">
                <a:latin typeface="Lucida Sans Unicode"/>
                <a:cs typeface="Lucida Sans Unicode"/>
              </a:rPr>
              <a:t>CAPACITACIONES</a:t>
            </a:r>
            <a:r>
              <a:rPr dirty="0" sz="1550" spc="235">
                <a:latin typeface="Lucida Sans Unicode"/>
                <a:cs typeface="Lucida Sans Unicode"/>
              </a:rPr>
              <a:t> </a:t>
            </a:r>
            <a:r>
              <a:rPr dirty="0" sz="1550" spc="-10">
                <a:latin typeface="Lucida Sans Unicode"/>
                <a:cs typeface="Lucida Sans Unicode"/>
              </a:rPr>
              <a:t>REGULARES.</a:t>
            </a:r>
            <a:endParaRPr sz="1550">
              <a:latin typeface="Lucida Sans Unicode"/>
              <a:cs typeface="Lucida Sans Unicode"/>
            </a:endParaRPr>
          </a:p>
        </p:txBody>
      </p:sp>
      <p:sp>
        <p:nvSpPr>
          <p:cNvPr id="8" name="object 8" descr=""/>
          <p:cNvSpPr txBox="1"/>
          <p:nvPr/>
        </p:nvSpPr>
        <p:spPr>
          <a:xfrm>
            <a:off x="15909337" y="5956250"/>
            <a:ext cx="1342390" cy="267970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1550" spc="-30">
                <a:latin typeface="Lucida Sans Unicode"/>
                <a:cs typeface="Lucida Sans Unicode"/>
              </a:rPr>
              <a:t>IMPLEMENTAR</a:t>
            </a:r>
            <a:endParaRPr sz="1550">
              <a:latin typeface="Lucida Sans Unicode"/>
              <a:cs typeface="Lucida Sans Unicode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12484031" y="5916100"/>
            <a:ext cx="3221990" cy="589915"/>
          </a:xfrm>
          <a:prstGeom prst="rect">
            <a:avLst/>
          </a:prstGeom>
        </p:spPr>
        <p:txBody>
          <a:bodyPr wrap="square" lIns="0" tIns="5715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450"/>
              </a:spcBef>
              <a:tabLst>
                <a:tab pos="1538605" algn="l"/>
                <a:tab pos="1902460" algn="l"/>
              </a:tabLst>
            </a:pPr>
            <a:r>
              <a:rPr dirty="0" sz="1550" spc="90" b="1">
                <a:latin typeface="Trebuchet MS"/>
                <a:cs typeface="Trebuchet MS"/>
              </a:rPr>
              <a:t>PREVENCIÓN</a:t>
            </a:r>
            <a:r>
              <a:rPr dirty="0" sz="1550" b="1">
                <a:latin typeface="Trebuchet MS"/>
                <a:cs typeface="Trebuchet MS"/>
              </a:rPr>
              <a:t>	</a:t>
            </a:r>
            <a:r>
              <a:rPr dirty="0" sz="1550" spc="60" b="1">
                <a:latin typeface="Trebuchet MS"/>
                <a:cs typeface="Trebuchet MS"/>
              </a:rPr>
              <a:t>Y</a:t>
            </a:r>
            <a:r>
              <a:rPr dirty="0" sz="1550" b="1">
                <a:latin typeface="Trebuchet MS"/>
                <a:cs typeface="Trebuchet MS"/>
              </a:rPr>
              <a:t>	</a:t>
            </a:r>
            <a:r>
              <a:rPr dirty="0" sz="1550" spc="90" b="1">
                <a:latin typeface="Trebuchet MS"/>
                <a:cs typeface="Trebuchet MS"/>
              </a:rPr>
              <a:t>MITIGACIÓN:</a:t>
            </a:r>
            <a:endParaRPr sz="155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365"/>
              </a:spcBef>
              <a:tabLst>
                <a:tab pos="1274445" algn="l"/>
                <a:tab pos="1812925" algn="l"/>
                <a:tab pos="2925445" algn="l"/>
              </a:tabLst>
            </a:pPr>
            <a:r>
              <a:rPr dirty="0" sz="1550" spc="-10">
                <a:latin typeface="Lucida Sans Unicode"/>
                <a:cs typeface="Lucida Sans Unicode"/>
              </a:rPr>
              <a:t>TÉCNICAS</a:t>
            </a:r>
            <a:r>
              <a:rPr dirty="0" sz="1550">
                <a:latin typeface="Lucida Sans Unicode"/>
                <a:cs typeface="Lucida Sans Unicode"/>
              </a:rPr>
              <a:t>	</a:t>
            </a:r>
            <a:r>
              <a:rPr dirty="0" sz="1550" spc="-25">
                <a:latin typeface="Lucida Sans Unicode"/>
                <a:cs typeface="Lucida Sans Unicode"/>
              </a:rPr>
              <a:t>DE</a:t>
            </a:r>
            <a:r>
              <a:rPr dirty="0" sz="1550">
                <a:latin typeface="Lucida Sans Unicode"/>
                <a:cs typeface="Lucida Sans Unicode"/>
              </a:rPr>
              <a:t>	</a:t>
            </a:r>
            <a:r>
              <a:rPr dirty="0" sz="1550" spc="45">
                <a:latin typeface="Lucida Sans Unicode"/>
                <a:cs typeface="Lucida Sans Unicode"/>
              </a:rPr>
              <a:t>MANEJO</a:t>
            </a:r>
            <a:r>
              <a:rPr dirty="0" sz="1550">
                <a:latin typeface="Lucida Sans Unicode"/>
                <a:cs typeface="Lucida Sans Unicode"/>
              </a:rPr>
              <a:t>	</a:t>
            </a:r>
            <a:r>
              <a:rPr dirty="0" sz="1550" spc="-25">
                <a:latin typeface="Lucida Sans Unicode"/>
                <a:cs typeface="Lucida Sans Unicode"/>
              </a:rPr>
              <a:t>DE</a:t>
            </a:r>
            <a:endParaRPr sz="1550">
              <a:latin typeface="Lucida Sans Unicode"/>
              <a:cs typeface="Lucida Sans Unicode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15935757" y="6238383"/>
            <a:ext cx="1316355" cy="267970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1550" spc="-10">
                <a:latin typeface="Lucida Sans Unicode"/>
                <a:cs typeface="Lucida Sans Unicode"/>
              </a:rPr>
              <a:t>VEGETACIÓN,</a:t>
            </a:r>
            <a:endParaRPr sz="1550">
              <a:latin typeface="Lucida Sans Unicode"/>
              <a:cs typeface="Lucida Sans Unicode"/>
            </a:endParaRPr>
          </a:p>
        </p:txBody>
      </p:sp>
      <p:sp>
        <p:nvSpPr>
          <p:cNvPr id="11" name="object 11" descr=""/>
          <p:cNvSpPr txBox="1"/>
          <p:nvPr/>
        </p:nvSpPr>
        <p:spPr>
          <a:xfrm>
            <a:off x="12484031" y="6480364"/>
            <a:ext cx="4768215" cy="58991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 marR="5080">
              <a:lnSpc>
                <a:spcPct val="119400"/>
              </a:lnSpc>
              <a:spcBef>
                <a:spcPts val="90"/>
              </a:spcBef>
              <a:tabLst>
                <a:tab pos="1503045" algn="l"/>
                <a:tab pos="3014345" algn="l"/>
                <a:tab pos="4636770" algn="l"/>
              </a:tabLst>
            </a:pPr>
            <a:r>
              <a:rPr dirty="0" sz="1550" spc="-10">
                <a:latin typeface="Lucida Sans Unicode"/>
                <a:cs typeface="Lucida Sans Unicode"/>
              </a:rPr>
              <a:t>PRÁCTICAS</a:t>
            </a:r>
            <a:r>
              <a:rPr dirty="0" sz="1550">
                <a:latin typeface="Lucida Sans Unicode"/>
                <a:cs typeface="Lucida Sans Unicode"/>
              </a:rPr>
              <a:t>	</a:t>
            </a:r>
            <a:r>
              <a:rPr dirty="0" sz="1550" spc="-10">
                <a:latin typeface="Lucida Sans Unicode"/>
                <a:cs typeface="Lucida Sans Unicode"/>
              </a:rPr>
              <a:t>AGRÍCOLAS</a:t>
            </a:r>
            <a:r>
              <a:rPr dirty="0" sz="1550">
                <a:latin typeface="Lucida Sans Unicode"/>
                <a:cs typeface="Lucida Sans Unicode"/>
              </a:rPr>
              <a:t>	</a:t>
            </a:r>
            <a:r>
              <a:rPr dirty="0" sz="1550" spc="-10">
                <a:latin typeface="Lucida Sans Unicode"/>
                <a:cs typeface="Lucida Sans Unicode"/>
              </a:rPr>
              <a:t>SOSTENIBLES</a:t>
            </a:r>
            <a:r>
              <a:rPr dirty="0" sz="1550">
                <a:latin typeface="Lucida Sans Unicode"/>
                <a:cs typeface="Lucida Sans Unicode"/>
              </a:rPr>
              <a:t>	</a:t>
            </a:r>
            <a:r>
              <a:rPr dirty="0" sz="1550" spc="-75">
                <a:latin typeface="Lucida Sans Unicode"/>
                <a:cs typeface="Lucida Sans Unicode"/>
              </a:rPr>
              <a:t>Y </a:t>
            </a:r>
            <a:r>
              <a:rPr dirty="0" sz="1550">
                <a:latin typeface="Lucida Sans Unicode"/>
                <a:cs typeface="Lucida Sans Unicode"/>
              </a:rPr>
              <a:t>CAMPAÑAS</a:t>
            </a:r>
            <a:r>
              <a:rPr dirty="0" sz="1550" spc="40">
                <a:latin typeface="Lucida Sans Unicode"/>
                <a:cs typeface="Lucida Sans Unicode"/>
              </a:rPr>
              <a:t> </a:t>
            </a:r>
            <a:r>
              <a:rPr dirty="0" sz="1550" spc="-20">
                <a:latin typeface="Lucida Sans Unicode"/>
                <a:cs typeface="Lucida Sans Unicode"/>
              </a:rPr>
              <a:t>DE</a:t>
            </a:r>
            <a:r>
              <a:rPr dirty="0" sz="1550" spc="40">
                <a:latin typeface="Lucida Sans Unicode"/>
                <a:cs typeface="Lucida Sans Unicode"/>
              </a:rPr>
              <a:t> </a:t>
            </a:r>
            <a:r>
              <a:rPr dirty="0" sz="1550" spc="-10">
                <a:latin typeface="Lucida Sans Unicode"/>
                <a:cs typeface="Lucida Sans Unicode"/>
              </a:rPr>
              <a:t>CONCIENCIACIÓN.</a:t>
            </a:r>
            <a:endParaRPr sz="1550">
              <a:latin typeface="Lucida Sans Unicode"/>
              <a:cs typeface="Lucida Sans Unicode"/>
            </a:endParaRPr>
          </a:p>
        </p:txBody>
      </p:sp>
      <p:sp>
        <p:nvSpPr>
          <p:cNvPr id="12" name="object 12" descr=""/>
          <p:cNvSpPr txBox="1"/>
          <p:nvPr/>
        </p:nvSpPr>
        <p:spPr>
          <a:xfrm>
            <a:off x="150528" y="7180729"/>
            <a:ext cx="6817995" cy="87185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algn="just" marL="12700" marR="5080">
              <a:lnSpc>
                <a:spcPct val="119400"/>
              </a:lnSpc>
              <a:spcBef>
                <a:spcPts val="90"/>
              </a:spcBef>
            </a:pPr>
            <a:r>
              <a:rPr dirty="0" sz="1550" spc="75" b="1">
                <a:latin typeface="Trebuchet MS"/>
                <a:cs typeface="Trebuchet MS"/>
              </a:rPr>
              <a:t>RESPUESTA</a:t>
            </a:r>
            <a:r>
              <a:rPr dirty="0" sz="1550" spc="70" b="1">
                <a:latin typeface="Trebuchet MS"/>
                <a:cs typeface="Trebuchet MS"/>
              </a:rPr>
              <a:t>  </a:t>
            </a:r>
            <a:r>
              <a:rPr dirty="0" sz="1550" spc="110" b="1">
                <a:latin typeface="Trebuchet MS"/>
                <a:cs typeface="Trebuchet MS"/>
              </a:rPr>
              <a:t>Y</a:t>
            </a:r>
            <a:r>
              <a:rPr dirty="0" sz="1550" spc="75" b="1">
                <a:latin typeface="Trebuchet MS"/>
                <a:cs typeface="Trebuchet MS"/>
              </a:rPr>
              <a:t>  </a:t>
            </a:r>
            <a:r>
              <a:rPr dirty="0" sz="1550" spc="85" b="1">
                <a:latin typeface="Trebuchet MS"/>
                <a:cs typeface="Trebuchet MS"/>
              </a:rPr>
              <a:t>RECUPERACIÓN:</a:t>
            </a:r>
            <a:r>
              <a:rPr dirty="0" sz="1550" spc="75" b="1">
                <a:latin typeface="Trebuchet MS"/>
                <a:cs typeface="Trebuchet MS"/>
              </a:rPr>
              <a:t>  </a:t>
            </a:r>
            <a:r>
              <a:rPr dirty="0" sz="1550">
                <a:latin typeface="Lucida Sans Unicode"/>
                <a:cs typeface="Lucida Sans Unicode"/>
              </a:rPr>
              <a:t>ESTABLECER</a:t>
            </a:r>
            <a:r>
              <a:rPr dirty="0" sz="1550" spc="95">
                <a:latin typeface="Lucida Sans Unicode"/>
                <a:cs typeface="Lucida Sans Unicode"/>
              </a:rPr>
              <a:t>  </a:t>
            </a:r>
            <a:r>
              <a:rPr dirty="0" sz="1550">
                <a:latin typeface="Lucida Sans Unicode"/>
                <a:cs typeface="Lucida Sans Unicode"/>
              </a:rPr>
              <a:t>SISTEMAS</a:t>
            </a:r>
            <a:r>
              <a:rPr dirty="0" sz="1550" spc="95">
                <a:latin typeface="Lucida Sans Unicode"/>
                <a:cs typeface="Lucida Sans Unicode"/>
              </a:rPr>
              <a:t>  </a:t>
            </a:r>
            <a:r>
              <a:rPr dirty="0" sz="1550">
                <a:latin typeface="Lucida Sans Unicode"/>
                <a:cs typeface="Lucida Sans Unicode"/>
              </a:rPr>
              <a:t>DE</a:t>
            </a:r>
            <a:r>
              <a:rPr dirty="0" sz="1550" spc="95">
                <a:latin typeface="Lucida Sans Unicode"/>
                <a:cs typeface="Lucida Sans Unicode"/>
              </a:rPr>
              <a:t>  </a:t>
            </a:r>
            <a:r>
              <a:rPr dirty="0" sz="1550" spc="-20">
                <a:latin typeface="Lucida Sans Unicode"/>
                <a:cs typeface="Lucida Sans Unicode"/>
              </a:rPr>
              <a:t>ALERTA </a:t>
            </a:r>
            <a:r>
              <a:rPr dirty="0" sz="1550" spc="-10">
                <a:latin typeface="Lucida Sans Unicode"/>
                <a:cs typeface="Lucida Sans Unicode"/>
              </a:rPr>
              <a:t>TEMPRANA,</a:t>
            </a:r>
            <a:r>
              <a:rPr dirty="0" sz="1550" spc="55">
                <a:latin typeface="Lucida Sans Unicode"/>
                <a:cs typeface="Lucida Sans Unicode"/>
              </a:rPr>
              <a:t> </a:t>
            </a:r>
            <a:r>
              <a:rPr dirty="0" sz="1550">
                <a:latin typeface="Lucida Sans Unicode"/>
                <a:cs typeface="Lucida Sans Unicode"/>
              </a:rPr>
              <a:t>FORMAR</a:t>
            </a:r>
            <a:r>
              <a:rPr dirty="0" sz="1550" spc="60">
                <a:latin typeface="Lucida Sans Unicode"/>
                <a:cs typeface="Lucida Sans Unicode"/>
              </a:rPr>
              <a:t> </a:t>
            </a:r>
            <a:r>
              <a:rPr dirty="0" sz="1550">
                <a:latin typeface="Lucida Sans Unicode"/>
                <a:cs typeface="Lucida Sans Unicode"/>
              </a:rPr>
              <a:t>EQUIPOS</a:t>
            </a:r>
            <a:r>
              <a:rPr dirty="0" sz="1550" spc="60">
                <a:latin typeface="Lucida Sans Unicode"/>
                <a:cs typeface="Lucida Sans Unicode"/>
              </a:rPr>
              <a:t> </a:t>
            </a:r>
            <a:r>
              <a:rPr dirty="0" sz="1550">
                <a:latin typeface="Lucida Sans Unicode"/>
                <a:cs typeface="Lucida Sans Unicode"/>
              </a:rPr>
              <a:t>DE</a:t>
            </a:r>
            <a:r>
              <a:rPr dirty="0" sz="1550" spc="55">
                <a:latin typeface="Lucida Sans Unicode"/>
                <a:cs typeface="Lucida Sans Unicode"/>
              </a:rPr>
              <a:t> </a:t>
            </a:r>
            <a:r>
              <a:rPr dirty="0" sz="1550">
                <a:latin typeface="Lucida Sans Unicode"/>
                <a:cs typeface="Lucida Sans Unicode"/>
              </a:rPr>
              <a:t>RESPUESTA</a:t>
            </a:r>
            <a:r>
              <a:rPr dirty="0" sz="1550" spc="60">
                <a:latin typeface="Lucida Sans Unicode"/>
                <a:cs typeface="Lucida Sans Unicode"/>
              </a:rPr>
              <a:t> </a:t>
            </a:r>
            <a:r>
              <a:rPr dirty="0" sz="1550">
                <a:latin typeface="Lucida Sans Unicode"/>
                <a:cs typeface="Lucida Sans Unicode"/>
              </a:rPr>
              <a:t>RÁPIDA</a:t>
            </a:r>
            <a:r>
              <a:rPr dirty="0" sz="1550" spc="60">
                <a:latin typeface="Lucida Sans Unicode"/>
                <a:cs typeface="Lucida Sans Unicode"/>
              </a:rPr>
              <a:t> </a:t>
            </a:r>
            <a:r>
              <a:rPr dirty="0" sz="1550">
                <a:latin typeface="Lucida Sans Unicode"/>
                <a:cs typeface="Lucida Sans Unicode"/>
              </a:rPr>
              <a:t>Y</a:t>
            </a:r>
            <a:r>
              <a:rPr dirty="0" sz="1550" spc="60">
                <a:latin typeface="Lucida Sans Unicode"/>
                <a:cs typeface="Lucida Sans Unicode"/>
              </a:rPr>
              <a:t> </a:t>
            </a:r>
            <a:r>
              <a:rPr dirty="0" sz="1550">
                <a:latin typeface="Lucida Sans Unicode"/>
                <a:cs typeface="Lucida Sans Unicode"/>
              </a:rPr>
              <a:t>PLANIFICAR</a:t>
            </a:r>
            <a:r>
              <a:rPr dirty="0" sz="1550" spc="55">
                <a:latin typeface="Lucida Sans Unicode"/>
                <a:cs typeface="Lucida Sans Unicode"/>
              </a:rPr>
              <a:t> </a:t>
            </a:r>
            <a:r>
              <a:rPr dirty="0" sz="1550" spc="-25">
                <a:latin typeface="Lucida Sans Unicode"/>
                <a:cs typeface="Lucida Sans Unicode"/>
              </a:rPr>
              <a:t>LA </a:t>
            </a:r>
            <a:r>
              <a:rPr dirty="0" sz="1550">
                <a:latin typeface="Lucida Sans Unicode"/>
                <a:cs typeface="Lucida Sans Unicode"/>
              </a:rPr>
              <a:t>RECUPERACIÓN</a:t>
            </a:r>
            <a:r>
              <a:rPr dirty="0" sz="1550" spc="185">
                <a:latin typeface="Lucida Sans Unicode"/>
                <a:cs typeface="Lucida Sans Unicode"/>
              </a:rPr>
              <a:t> </a:t>
            </a:r>
            <a:r>
              <a:rPr dirty="0" sz="1550">
                <a:latin typeface="Lucida Sans Unicode"/>
                <a:cs typeface="Lucida Sans Unicode"/>
              </a:rPr>
              <a:t>POST-</a:t>
            </a:r>
            <a:r>
              <a:rPr dirty="0" sz="1550" spc="-10">
                <a:latin typeface="Lucida Sans Unicode"/>
                <a:cs typeface="Lucida Sans Unicode"/>
              </a:rPr>
              <a:t>DESASTRE.</a:t>
            </a:r>
            <a:endParaRPr sz="1550">
              <a:latin typeface="Lucida Sans Unicode"/>
              <a:cs typeface="Lucida Sans Unicode"/>
            </a:endParaRPr>
          </a:p>
        </p:txBody>
      </p:sp>
      <p:sp>
        <p:nvSpPr>
          <p:cNvPr id="13" name="object 13" descr=""/>
          <p:cNvSpPr txBox="1"/>
          <p:nvPr/>
        </p:nvSpPr>
        <p:spPr>
          <a:xfrm>
            <a:off x="150528" y="4827903"/>
            <a:ext cx="5287645" cy="115443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algn="just" marL="12700" marR="5080">
              <a:lnSpc>
                <a:spcPct val="119400"/>
              </a:lnSpc>
              <a:spcBef>
                <a:spcPts val="90"/>
              </a:spcBef>
            </a:pPr>
            <a:r>
              <a:rPr dirty="0" sz="1550" spc="190" b="1">
                <a:latin typeface="Trebuchet MS"/>
                <a:cs typeface="Trebuchet MS"/>
              </a:rPr>
              <a:t>MARCO</a:t>
            </a:r>
            <a:r>
              <a:rPr dirty="0" sz="1550" spc="330" b="1">
                <a:latin typeface="Trebuchet MS"/>
                <a:cs typeface="Trebuchet MS"/>
              </a:rPr>
              <a:t> </a:t>
            </a:r>
            <a:r>
              <a:rPr dirty="0" sz="1550" b="1">
                <a:latin typeface="Trebuchet MS"/>
                <a:cs typeface="Trebuchet MS"/>
              </a:rPr>
              <a:t>LEGAL</a:t>
            </a:r>
            <a:r>
              <a:rPr dirty="0" sz="1550" spc="335" b="1">
                <a:latin typeface="Trebuchet MS"/>
                <a:cs typeface="Trebuchet MS"/>
              </a:rPr>
              <a:t> </a:t>
            </a:r>
            <a:r>
              <a:rPr dirty="0" sz="1550" spc="110" b="1">
                <a:latin typeface="Trebuchet MS"/>
                <a:cs typeface="Trebuchet MS"/>
              </a:rPr>
              <a:t>Y</a:t>
            </a:r>
            <a:r>
              <a:rPr dirty="0" sz="1550" spc="335" b="1">
                <a:latin typeface="Trebuchet MS"/>
                <a:cs typeface="Trebuchet MS"/>
              </a:rPr>
              <a:t> </a:t>
            </a:r>
            <a:r>
              <a:rPr dirty="0" sz="1550" spc="45" b="1">
                <a:latin typeface="Trebuchet MS"/>
                <a:cs typeface="Trebuchet MS"/>
              </a:rPr>
              <a:t>POLÍTICO:</a:t>
            </a:r>
            <a:r>
              <a:rPr dirty="0" sz="1550" spc="330" b="1">
                <a:latin typeface="Trebuchet MS"/>
                <a:cs typeface="Trebuchet MS"/>
              </a:rPr>
              <a:t> </a:t>
            </a:r>
            <a:r>
              <a:rPr dirty="0" sz="1550">
                <a:latin typeface="Lucida Sans Unicode"/>
                <a:cs typeface="Lucida Sans Unicode"/>
              </a:rPr>
              <a:t>IMPLEMENTAR</a:t>
            </a:r>
            <a:r>
              <a:rPr dirty="0" sz="1550" spc="395">
                <a:latin typeface="Lucida Sans Unicode"/>
                <a:cs typeface="Lucida Sans Unicode"/>
              </a:rPr>
              <a:t> </a:t>
            </a:r>
            <a:r>
              <a:rPr dirty="0" sz="1550">
                <a:latin typeface="Lucida Sans Unicode"/>
                <a:cs typeface="Lucida Sans Unicode"/>
              </a:rPr>
              <a:t>Y</a:t>
            </a:r>
            <a:r>
              <a:rPr dirty="0" sz="1550" spc="395">
                <a:latin typeface="Lucida Sans Unicode"/>
                <a:cs typeface="Lucida Sans Unicode"/>
              </a:rPr>
              <a:t> </a:t>
            </a:r>
            <a:r>
              <a:rPr dirty="0" sz="1550" spc="-10">
                <a:latin typeface="Lucida Sans Unicode"/>
                <a:cs typeface="Lucida Sans Unicode"/>
              </a:rPr>
              <a:t>HACER </a:t>
            </a:r>
            <a:r>
              <a:rPr dirty="0" sz="1550">
                <a:latin typeface="Lucida Sans Unicode"/>
                <a:cs typeface="Lucida Sans Unicode"/>
              </a:rPr>
              <a:t>CUMPLIR</a:t>
            </a:r>
            <a:r>
              <a:rPr dirty="0" sz="1550" spc="-70">
                <a:latin typeface="Lucida Sans Unicode"/>
                <a:cs typeface="Lucida Sans Unicode"/>
              </a:rPr>
              <a:t> </a:t>
            </a:r>
            <a:r>
              <a:rPr dirty="0" sz="1550" spc="-20">
                <a:latin typeface="Lucida Sans Unicode"/>
                <a:cs typeface="Lucida Sans Unicode"/>
              </a:rPr>
              <a:t>LEYES</a:t>
            </a:r>
            <a:r>
              <a:rPr dirty="0" sz="1550" spc="-55">
                <a:latin typeface="Lucida Sans Unicode"/>
                <a:cs typeface="Lucida Sans Unicode"/>
              </a:rPr>
              <a:t> </a:t>
            </a:r>
            <a:r>
              <a:rPr dirty="0" sz="1550">
                <a:latin typeface="Lucida Sans Unicode"/>
                <a:cs typeface="Lucida Sans Unicode"/>
              </a:rPr>
              <a:t>Y</a:t>
            </a:r>
            <a:r>
              <a:rPr dirty="0" sz="1550" spc="-60">
                <a:latin typeface="Lucida Sans Unicode"/>
                <a:cs typeface="Lucida Sans Unicode"/>
              </a:rPr>
              <a:t> </a:t>
            </a:r>
            <a:r>
              <a:rPr dirty="0" sz="1550">
                <a:latin typeface="Lucida Sans Unicode"/>
                <a:cs typeface="Lucida Sans Unicode"/>
              </a:rPr>
              <a:t>POLÍTICAS</a:t>
            </a:r>
            <a:r>
              <a:rPr dirty="0" sz="1550" spc="-55">
                <a:latin typeface="Lucida Sans Unicode"/>
                <a:cs typeface="Lucida Sans Unicode"/>
              </a:rPr>
              <a:t> </a:t>
            </a:r>
            <a:r>
              <a:rPr dirty="0" sz="1550">
                <a:latin typeface="Lucida Sans Unicode"/>
                <a:cs typeface="Lucida Sans Unicode"/>
              </a:rPr>
              <a:t>QUE</a:t>
            </a:r>
            <a:r>
              <a:rPr dirty="0" sz="1550" spc="-55">
                <a:latin typeface="Lucida Sans Unicode"/>
                <a:cs typeface="Lucida Sans Unicode"/>
              </a:rPr>
              <a:t> </a:t>
            </a:r>
            <a:r>
              <a:rPr dirty="0" sz="1550" spc="-25">
                <a:latin typeface="Lucida Sans Unicode"/>
                <a:cs typeface="Lucida Sans Unicode"/>
              </a:rPr>
              <a:t>INTEGREN</a:t>
            </a:r>
            <a:r>
              <a:rPr dirty="0" sz="1550" spc="-60">
                <a:latin typeface="Lucida Sans Unicode"/>
                <a:cs typeface="Lucida Sans Unicode"/>
              </a:rPr>
              <a:t> </a:t>
            </a:r>
            <a:r>
              <a:rPr dirty="0" sz="1550" spc="-75">
                <a:latin typeface="Lucida Sans Unicode"/>
                <a:cs typeface="Lucida Sans Unicode"/>
              </a:rPr>
              <a:t>LA</a:t>
            </a:r>
            <a:r>
              <a:rPr dirty="0" sz="1550" spc="-45">
                <a:latin typeface="Lucida Sans Unicode"/>
                <a:cs typeface="Lucida Sans Unicode"/>
              </a:rPr>
              <a:t> </a:t>
            </a:r>
            <a:r>
              <a:rPr dirty="0" sz="1550" spc="-10">
                <a:latin typeface="Lucida Sans Unicode"/>
                <a:cs typeface="Lucida Sans Unicode"/>
              </a:rPr>
              <a:t>GESTIÓN </a:t>
            </a:r>
            <a:r>
              <a:rPr dirty="0" sz="1550">
                <a:latin typeface="Lucida Sans Unicode"/>
                <a:cs typeface="Lucida Sans Unicode"/>
              </a:rPr>
              <a:t>DEL</a:t>
            </a:r>
            <a:r>
              <a:rPr dirty="0" sz="1550" spc="245">
                <a:latin typeface="Lucida Sans Unicode"/>
                <a:cs typeface="Lucida Sans Unicode"/>
              </a:rPr>
              <a:t>  </a:t>
            </a:r>
            <a:r>
              <a:rPr dirty="0" sz="1550">
                <a:latin typeface="Lucida Sans Unicode"/>
                <a:cs typeface="Lucida Sans Unicode"/>
              </a:rPr>
              <a:t>RIESGO</a:t>
            </a:r>
            <a:r>
              <a:rPr dirty="0" sz="1550" spc="245">
                <a:latin typeface="Lucida Sans Unicode"/>
                <a:cs typeface="Lucida Sans Unicode"/>
              </a:rPr>
              <a:t>  </a:t>
            </a:r>
            <a:r>
              <a:rPr dirty="0" sz="1550">
                <a:latin typeface="Lucida Sans Unicode"/>
                <a:cs typeface="Lucida Sans Unicode"/>
              </a:rPr>
              <a:t>DE</a:t>
            </a:r>
            <a:r>
              <a:rPr dirty="0" sz="1550" spc="245">
                <a:latin typeface="Lucida Sans Unicode"/>
                <a:cs typeface="Lucida Sans Unicode"/>
              </a:rPr>
              <a:t>  </a:t>
            </a:r>
            <a:r>
              <a:rPr dirty="0" sz="1550">
                <a:latin typeface="Lucida Sans Unicode"/>
                <a:cs typeface="Lucida Sans Unicode"/>
              </a:rPr>
              <a:t>DESASTRES</a:t>
            </a:r>
            <a:r>
              <a:rPr dirty="0" sz="1550" spc="245">
                <a:latin typeface="Lucida Sans Unicode"/>
                <a:cs typeface="Lucida Sans Unicode"/>
              </a:rPr>
              <a:t>  </a:t>
            </a:r>
            <a:r>
              <a:rPr dirty="0" sz="1550">
                <a:latin typeface="Lucida Sans Unicode"/>
                <a:cs typeface="Lucida Sans Unicode"/>
              </a:rPr>
              <a:t>EN</a:t>
            </a:r>
            <a:r>
              <a:rPr dirty="0" sz="1550" spc="245">
                <a:latin typeface="Lucida Sans Unicode"/>
                <a:cs typeface="Lucida Sans Unicode"/>
              </a:rPr>
              <a:t>  </a:t>
            </a:r>
            <a:r>
              <a:rPr dirty="0" sz="1550">
                <a:latin typeface="Lucida Sans Unicode"/>
                <a:cs typeface="Lucida Sans Unicode"/>
              </a:rPr>
              <a:t>LOS</a:t>
            </a:r>
            <a:r>
              <a:rPr dirty="0" sz="1550" spc="245">
                <a:latin typeface="Lucida Sans Unicode"/>
                <a:cs typeface="Lucida Sans Unicode"/>
              </a:rPr>
              <a:t>  </a:t>
            </a:r>
            <a:r>
              <a:rPr dirty="0" sz="1550">
                <a:latin typeface="Lucida Sans Unicode"/>
                <a:cs typeface="Lucida Sans Unicode"/>
              </a:rPr>
              <a:t>PLANES</a:t>
            </a:r>
            <a:r>
              <a:rPr dirty="0" sz="1550" spc="245">
                <a:latin typeface="Lucida Sans Unicode"/>
                <a:cs typeface="Lucida Sans Unicode"/>
              </a:rPr>
              <a:t>  </a:t>
            </a:r>
            <a:r>
              <a:rPr dirty="0" sz="1550" spc="-25">
                <a:latin typeface="Lucida Sans Unicode"/>
                <a:cs typeface="Lucida Sans Unicode"/>
              </a:rPr>
              <a:t>DE </a:t>
            </a:r>
            <a:r>
              <a:rPr dirty="0" sz="1550" spc="-10">
                <a:latin typeface="Lucida Sans Unicode"/>
                <a:cs typeface="Lucida Sans Unicode"/>
              </a:rPr>
              <a:t>DESARROLLO.</a:t>
            </a:r>
            <a:endParaRPr sz="1550">
              <a:latin typeface="Lucida Sans Unicode"/>
              <a:cs typeface="Lucida Sans Unicode"/>
            </a:endParaRPr>
          </a:p>
        </p:txBody>
      </p:sp>
      <p:sp>
        <p:nvSpPr>
          <p:cNvPr id="14" name="object 14" descr=""/>
          <p:cNvSpPr txBox="1"/>
          <p:nvPr/>
        </p:nvSpPr>
        <p:spPr>
          <a:xfrm>
            <a:off x="317556" y="1247295"/>
            <a:ext cx="6483985" cy="58991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 marR="5080">
              <a:lnSpc>
                <a:spcPct val="119400"/>
              </a:lnSpc>
              <a:spcBef>
                <a:spcPts val="90"/>
              </a:spcBef>
            </a:pPr>
            <a:r>
              <a:rPr dirty="0" sz="1550" spc="145" b="1">
                <a:latin typeface="Trebuchet MS"/>
                <a:cs typeface="Trebuchet MS"/>
              </a:rPr>
              <a:t>INNOVACIÓN</a:t>
            </a:r>
            <a:r>
              <a:rPr dirty="0" sz="1550" spc="360" b="1">
                <a:latin typeface="Trebuchet MS"/>
                <a:cs typeface="Trebuchet MS"/>
              </a:rPr>
              <a:t> </a:t>
            </a:r>
            <a:r>
              <a:rPr dirty="0" sz="1550" spc="110" b="1">
                <a:latin typeface="Trebuchet MS"/>
                <a:cs typeface="Trebuchet MS"/>
              </a:rPr>
              <a:t>Y</a:t>
            </a:r>
            <a:r>
              <a:rPr dirty="0" sz="1550" spc="365" b="1">
                <a:latin typeface="Trebuchet MS"/>
                <a:cs typeface="Trebuchet MS"/>
              </a:rPr>
              <a:t> </a:t>
            </a:r>
            <a:r>
              <a:rPr dirty="0" sz="1550" spc="70" b="1">
                <a:latin typeface="Trebuchet MS"/>
                <a:cs typeface="Trebuchet MS"/>
              </a:rPr>
              <a:t>TECNOLOGÍA:</a:t>
            </a:r>
            <a:r>
              <a:rPr dirty="0" sz="1550" spc="440" b="1">
                <a:latin typeface="Trebuchet MS"/>
                <a:cs typeface="Trebuchet MS"/>
              </a:rPr>
              <a:t> </a:t>
            </a:r>
            <a:r>
              <a:rPr dirty="0" sz="1550">
                <a:latin typeface="Lucida Sans Unicode"/>
                <a:cs typeface="Lucida Sans Unicode"/>
              </a:rPr>
              <a:t>FOMENTAR</a:t>
            </a:r>
            <a:r>
              <a:rPr dirty="0" sz="1550" spc="425">
                <a:latin typeface="Lucida Sans Unicode"/>
                <a:cs typeface="Lucida Sans Unicode"/>
              </a:rPr>
              <a:t> </a:t>
            </a:r>
            <a:r>
              <a:rPr dirty="0" sz="1550">
                <a:latin typeface="Lucida Sans Unicode"/>
                <a:cs typeface="Lucida Sans Unicode"/>
              </a:rPr>
              <a:t>LA</a:t>
            </a:r>
            <a:r>
              <a:rPr dirty="0" sz="1550" spc="420">
                <a:latin typeface="Lucida Sans Unicode"/>
                <a:cs typeface="Lucida Sans Unicode"/>
              </a:rPr>
              <a:t> </a:t>
            </a:r>
            <a:r>
              <a:rPr dirty="0" sz="1550">
                <a:latin typeface="Lucida Sans Unicode"/>
                <a:cs typeface="Lucida Sans Unicode"/>
              </a:rPr>
              <a:t>INVESTIGACIÓN</a:t>
            </a:r>
            <a:r>
              <a:rPr dirty="0" sz="1550" spc="425">
                <a:latin typeface="Lucida Sans Unicode"/>
                <a:cs typeface="Lucida Sans Unicode"/>
              </a:rPr>
              <a:t> </a:t>
            </a:r>
            <a:r>
              <a:rPr dirty="0" sz="1550" spc="-50">
                <a:latin typeface="Lucida Sans Unicode"/>
                <a:cs typeface="Lucida Sans Unicode"/>
              </a:rPr>
              <a:t>Y </a:t>
            </a:r>
            <a:r>
              <a:rPr dirty="0" sz="1550" spc="50">
                <a:latin typeface="Lucida Sans Unicode"/>
                <a:cs typeface="Lucida Sans Unicode"/>
              </a:rPr>
              <a:t>USO</a:t>
            </a:r>
            <a:r>
              <a:rPr dirty="0" sz="1550" spc="-30">
                <a:latin typeface="Lucida Sans Unicode"/>
                <a:cs typeface="Lucida Sans Unicode"/>
              </a:rPr>
              <a:t> </a:t>
            </a:r>
            <a:r>
              <a:rPr dirty="0" sz="1550" spc="-20">
                <a:latin typeface="Lucida Sans Unicode"/>
                <a:cs typeface="Lucida Sans Unicode"/>
              </a:rPr>
              <a:t>DE</a:t>
            </a:r>
            <a:r>
              <a:rPr dirty="0" sz="1550" spc="-30">
                <a:latin typeface="Lucida Sans Unicode"/>
                <a:cs typeface="Lucida Sans Unicode"/>
              </a:rPr>
              <a:t> </a:t>
            </a:r>
            <a:r>
              <a:rPr dirty="0" sz="1550">
                <a:latin typeface="Lucida Sans Unicode"/>
                <a:cs typeface="Lucida Sans Unicode"/>
              </a:rPr>
              <a:t>TECNOLOGÍA</a:t>
            </a:r>
            <a:r>
              <a:rPr dirty="0" sz="1550" spc="-25">
                <a:latin typeface="Lucida Sans Unicode"/>
                <a:cs typeface="Lucida Sans Unicode"/>
              </a:rPr>
              <a:t> </a:t>
            </a:r>
            <a:r>
              <a:rPr dirty="0" sz="1550">
                <a:latin typeface="Lucida Sans Unicode"/>
                <a:cs typeface="Lucida Sans Unicode"/>
              </a:rPr>
              <a:t>AVANZADA</a:t>
            </a:r>
            <a:r>
              <a:rPr dirty="0" sz="1550" spc="-30">
                <a:latin typeface="Lucida Sans Unicode"/>
                <a:cs typeface="Lucida Sans Unicode"/>
              </a:rPr>
              <a:t> </a:t>
            </a:r>
            <a:r>
              <a:rPr dirty="0" sz="1550">
                <a:latin typeface="Lucida Sans Unicode"/>
                <a:cs typeface="Lucida Sans Unicode"/>
              </a:rPr>
              <a:t>PARA</a:t>
            </a:r>
            <a:r>
              <a:rPr dirty="0" sz="1550" spc="-30">
                <a:latin typeface="Lucida Sans Unicode"/>
                <a:cs typeface="Lucida Sans Unicode"/>
              </a:rPr>
              <a:t> </a:t>
            </a:r>
            <a:r>
              <a:rPr dirty="0" sz="1550" spc="-55">
                <a:latin typeface="Lucida Sans Unicode"/>
                <a:cs typeface="Lucida Sans Unicode"/>
              </a:rPr>
              <a:t>LA</a:t>
            </a:r>
            <a:r>
              <a:rPr dirty="0" sz="1550" spc="-25">
                <a:latin typeface="Lucida Sans Unicode"/>
                <a:cs typeface="Lucida Sans Unicode"/>
              </a:rPr>
              <a:t> </a:t>
            </a:r>
            <a:r>
              <a:rPr dirty="0" sz="1550">
                <a:latin typeface="Lucida Sans Unicode"/>
                <a:cs typeface="Lucida Sans Unicode"/>
              </a:rPr>
              <a:t>GESTIÓN</a:t>
            </a:r>
            <a:r>
              <a:rPr dirty="0" sz="1550" spc="-30">
                <a:latin typeface="Lucida Sans Unicode"/>
                <a:cs typeface="Lucida Sans Unicode"/>
              </a:rPr>
              <a:t> </a:t>
            </a:r>
            <a:r>
              <a:rPr dirty="0" sz="1550" spc="-65">
                <a:latin typeface="Lucida Sans Unicode"/>
                <a:cs typeface="Lucida Sans Unicode"/>
              </a:rPr>
              <a:t>DEL</a:t>
            </a:r>
            <a:r>
              <a:rPr dirty="0" sz="1550" spc="-30">
                <a:latin typeface="Lucida Sans Unicode"/>
                <a:cs typeface="Lucida Sans Unicode"/>
              </a:rPr>
              <a:t> </a:t>
            </a:r>
            <a:r>
              <a:rPr dirty="0" sz="1550" spc="-10">
                <a:latin typeface="Lucida Sans Unicode"/>
                <a:cs typeface="Lucida Sans Unicode"/>
              </a:rPr>
              <a:t>FUEGO.</a:t>
            </a:r>
            <a:endParaRPr sz="1550">
              <a:latin typeface="Lucida Sans Unicode"/>
              <a:cs typeface="Lucida Sans Unicode"/>
            </a:endParaRPr>
          </a:p>
        </p:txBody>
      </p:sp>
      <p:sp>
        <p:nvSpPr>
          <p:cNvPr id="15" name="object 15" descr=""/>
          <p:cNvSpPr txBox="1"/>
          <p:nvPr/>
        </p:nvSpPr>
        <p:spPr>
          <a:xfrm>
            <a:off x="336116" y="9196763"/>
            <a:ext cx="14893290" cy="58991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 marR="5080">
              <a:lnSpc>
                <a:spcPct val="119400"/>
              </a:lnSpc>
              <a:spcBef>
                <a:spcPts val="90"/>
              </a:spcBef>
            </a:pPr>
            <a:r>
              <a:rPr dirty="0" sz="1550" b="1" i="1">
                <a:latin typeface="Arial"/>
                <a:cs typeface="Arial"/>
              </a:rPr>
              <a:t>UNA</a:t>
            </a:r>
            <a:r>
              <a:rPr dirty="0" sz="1550" spc="45" b="1" i="1">
                <a:latin typeface="Arial"/>
                <a:cs typeface="Arial"/>
              </a:rPr>
              <a:t> </a:t>
            </a:r>
            <a:r>
              <a:rPr dirty="0" sz="1550" b="1" i="1">
                <a:latin typeface="Arial"/>
                <a:cs typeface="Arial"/>
              </a:rPr>
              <a:t>PLANIFICACIÓN</a:t>
            </a:r>
            <a:r>
              <a:rPr dirty="0" sz="1550" spc="50" b="1" i="1">
                <a:latin typeface="Arial"/>
                <a:cs typeface="Arial"/>
              </a:rPr>
              <a:t> </a:t>
            </a:r>
            <a:r>
              <a:rPr dirty="0" sz="1550" b="1" i="1">
                <a:latin typeface="Arial"/>
                <a:cs typeface="Arial"/>
              </a:rPr>
              <a:t>COORDINADA</a:t>
            </a:r>
            <a:r>
              <a:rPr dirty="0" sz="1550" spc="50" b="1" i="1">
                <a:latin typeface="Arial"/>
                <a:cs typeface="Arial"/>
              </a:rPr>
              <a:t> </a:t>
            </a:r>
            <a:r>
              <a:rPr dirty="0" sz="1550" b="1" i="1">
                <a:latin typeface="Arial"/>
                <a:cs typeface="Arial"/>
              </a:rPr>
              <a:t>Y</a:t>
            </a:r>
            <a:r>
              <a:rPr dirty="0" sz="1550" spc="50" b="1" i="1">
                <a:latin typeface="Arial"/>
                <a:cs typeface="Arial"/>
              </a:rPr>
              <a:t> </a:t>
            </a:r>
            <a:r>
              <a:rPr dirty="0" sz="1550" b="1" i="1">
                <a:latin typeface="Arial"/>
                <a:cs typeface="Arial"/>
              </a:rPr>
              <a:t>MULTIFACÉTICA,</a:t>
            </a:r>
            <a:r>
              <a:rPr dirty="0" sz="1550" spc="45" b="1" i="1">
                <a:latin typeface="Arial"/>
                <a:cs typeface="Arial"/>
              </a:rPr>
              <a:t> </a:t>
            </a:r>
            <a:r>
              <a:rPr dirty="0" sz="1550" b="1" i="1">
                <a:latin typeface="Arial"/>
                <a:cs typeface="Arial"/>
              </a:rPr>
              <a:t>INVOLUCRANDO</a:t>
            </a:r>
            <a:r>
              <a:rPr dirty="0" sz="1550" spc="50" b="1" i="1">
                <a:latin typeface="Arial"/>
                <a:cs typeface="Arial"/>
              </a:rPr>
              <a:t> </a:t>
            </a:r>
            <a:r>
              <a:rPr dirty="0" sz="1550" b="1" i="1">
                <a:latin typeface="Arial"/>
                <a:cs typeface="Arial"/>
              </a:rPr>
              <a:t>A</a:t>
            </a:r>
            <a:r>
              <a:rPr dirty="0" sz="1550" spc="50" b="1" i="1">
                <a:latin typeface="Arial"/>
                <a:cs typeface="Arial"/>
              </a:rPr>
              <a:t> </a:t>
            </a:r>
            <a:r>
              <a:rPr dirty="0" sz="1550" spc="-50" b="1" i="1">
                <a:latin typeface="Arial"/>
                <a:cs typeface="Arial"/>
              </a:rPr>
              <a:t>MÚLTIPLES</a:t>
            </a:r>
            <a:r>
              <a:rPr dirty="0" sz="1550" spc="50" b="1" i="1">
                <a:latin typeface="Arial"/>
                <a:cs typeface="Arial"/>
              </a:rPr>
              <a:t> </a:t>
            </a:r>
            <a:r>
              <a:rPr dirty="0" sz="1550" spc="-10" b="1" i="1">
                <a:latin typeface="Arial"/>
                <a:cs typeface="Arial"/>
              </a:rPr>
              <a:t>ACTORES</a:t>
            </a:r>
            <a:r>
              <a:rPr dirty="0" sz="1550" spc="45" b="1" i="1">
                <a:latin typeface="Arial"/>
                <a:cs typeface="Arial"/>
              </a:rPr>
              <a:t> </a:t>
            </a:r>
            <a:r>
              <a:rPr dirty="0" sz="1550" b="1" i="1">
                <a:latin typeface="Arial"/>
                <a:cs typeface="Arial"/>
              </a:rPr>
              <a:t>Y</a:t>
            </a:r>
            <a:r>
              <a:rPr dirty="0" sz="1550" spc="50" b="1" i="1">
                <a:latin typeface="Arial"/>
                <a:cs typeface="Arial"/>
              </a:rPr>
              <a:t> </a:t>
            </a:r>
            <a:r>
              <a:rPr dirty="0" sz="1550" spc="-45" b="1" i="1">
                <a:latin typeface="Arial"/>
                <a:cs typeface="Arial"/>
              </a:rPr>
              <a:t>NIVELES</a:t>
            </a:r>
            <a:r>
              <a:rPr dirty="0" sz="1550" spc="50" b="1" i="1">
                <a:latin typeface="Arial"/>
                <a:cs typeface="Arial"/>
              </a:rPr>
              <a:t> </a:t>
            </a:r>
            <a:r>
              <a:rPr dirty="0" sz="1550" spc="-35" b="1" i="1">
                <a:latin typeface="Arial"/>
                <a:cs typeface="Arial"/>
              </a:rPr>
              <a:t>DE</a:t>
            </a:r>
            <a:r>
              <a:rPr dirty="0" sz="1550" spc="50" b="1" i="1">
                <a:latin typeface="Arial"/>
                <a:cs typeface="Arial"/>
              </a:rPr>
              <a:t> </a:t>
            </a:r>
            <a:r>
              <a:rPr dirty="0" sz="1550" b="1" i="1">
                <a:latin typeface="Arial"/>
                <a:cs typeface="Arial"/>
              </a:rPr>
              <a:t>GOBIERNO,</a:t>
            </a:r>
            <a:r>
              <a:rPr dirty="0" sz="1550" spc="50" b="1" i="1">
                <a:latin typeface="Arial"/>
                <a:cs typeface="Arial"/>
              </a:rPr>
              <a:t> </a:t>
            </a:r>
            <a:r>
              <a:rPr dirty="0" sz="1550" spc="-110" b="1" i="1">
                <a:latin typeface="Arial"/>
                <a:cs typeface="Arial"/>
              </a:rPr>
              <a:t>ES</a:t>
            </a:r>
            <a:r>
              <a:rPr dirty="0" sz="1550" spc="45" b="1" i="1">
                <a:latin typeface="Arial"/>
                <a:cs typeface="Arial"/>
              </a:rPr>
              <a:t> </a:t>
            </a:r>
            <a:r>
              <a:rPr dirty="0" sz="1550" spc="-40" b="1" i="1">
                <a:latin typeface="Arial"/>
                <a:cs typeface="Arial"/>
              </a:rPr>
              <a:t>ESENCIAL</a:t>
            </a:r>
            <a:r>
              <a:rPr dirty="0" sz="1550" spc="50" b="1" i="1">
                <a:latin typeface="Arial"/>
                <a:cs typeface="Arial"/>
              </a:rPr>
              <a:t> </a:t>
            </a:r>
            <a:r>
              <a:rPr dirty="0" sz="1550" b="1" i="1">
                <a:latin typeface="Arial"/>
                <a:cs typeface="Arial"/>
              </a:rPr>
              <a:t>PARA</a:t>
            </a:r>
            <a:r>
              <a:rPr dirty="0" sz="1550" spc="50" b="1" i="1">
                <a:latin typeface="Arial"/>
                <a:cs typeface="Arial"/>
              </a:rPr>
              <a:t> </a:t>
            </a:r>
            <a:r>
              <a:rPr dirty="0" sz="1550" spc="-10" b="1" i="1">
                <a:latin typeface="Arial"/>
                <a:cs typeface="Arial"/>
              </a:rPr>
              <a:t>REDUCIR </a:t>
            </a:r>
            <a:r>
              <a:rPr dirty="0" sz="1550" spc="-200" b="1" i="1">
                <a:latin typeface="Arial"/>
                <a:cs typeface="Arial"/>
              </a:rPr>
              <a:t>EL</a:t>
            </a:r>
            <a:r>
              <a:rPr dirty="0" sz="1550" spc="-10" b="1" i="1">
                <a:latin typeface="Arial"/>
                <a:cs typeface="Arial"/>
              </a:rPr>
              <a:t> </a:t>
            </a:r>
            <a:r>
              <a:rPr dirty="0" sz="1550" b="1" i="1">
                <a:latin typeface="Arial"/>
                <a:cs typeface="Arial"/>
              </a:rPr>
              <a:t>IMPACTO</a:t>
            </a:r>
            <a:r>
              <a:rPr dirty="0" sz="1550" spc="-5" b="1" i="1">
                <a:latin typeface="Arial"/>
                <a:cs typeface="Arial"/>
              </a:rPr>
              <a:t> </a:t>
            </a:r>
            <a:r>
              <a:rPr dirty="0" sz="1550" spc="-90" b="1" i="1">
                <a:latin typeface="Arial"/>
                <a:cs typeface="Arial"/>
              </a:rPr>
              <a:t>DE</a:t>
            </a:r>
            <a:r>
              <a:rPr dirty="0" sz="1550" spc="-5" b="1" i="1">
                <a:latin typeface="Arial"/>
                <a:cs typeface="Arial"/>
              </a:rPr>
              <a:t> </a:t>
            </a:r>
            <a:r>
              <a:rPr dirty="0" sz="1550" spc="-75" b="1" i="1">
                <a:latin typeface="Arial"/>
                <a:cs typeface="Arial"/>
              </a:rPr>
              <a:t>LOS</a:t>
            </a:r>
            <a:r>
              <a:rPr dirty="0" sz="1550" spc="-5" b="1" i="1">
                <a:latin typeface="Arial"/>
                <a:cs typeface="Arial"/>
              </a:rPr>
              <a:t> </a:t>
            </a:r>
            <a:r>
              <a:rPr dirty="0" sz="1550" b="1" i="1">
                <a:latin typeface="Arial"/>
                <a:cs typeface="Arial"/>
              </a:rPr>
              <a:t>INCENDIOS</a:t>
            </a:r>
            <a:r>
              <a:rPr dirty="0" sz="1550" spc="-5" b="1" i="1">
                <a:latin typeface="Arial"/>
                <a:cs typeface="Arial"/>
              </a:rPr>
              <a:t> </a:t>
            </a:r>
            <a:r>
              <a:rPr dirty="0" sz="1550" spc="-80" b="1" i="1">
                <a:latin typeface="Arial"/>
                <a:cs typeface="Arial"/>
              </a:rPr>
              <a:t>FORESTALES</a:t>
            </a:r>
            <a:r>
              <a:rPr dirty="0" sz="1550" spc="-5" b="1" i="1">
                <a:latin typeface="Arial"/>
                <a:cs typeface="Arial"/>
              </a:rPr>
              <a:t> </a:t>
            </a:r>
            <a:r>
              <a:rPr dirty="0" sz="1550" b="1" i="1">
                <a:latin typeface="Arial"/>
                <a:cs typeface="Arial"/>
              </a:rPr>
              <a:t>Y</a:t>
            </a:r>
            <a:r>
              <a:rPr dirty="0" sz="1550" spc="-5" b="1" i="1">
                <a:latin typeface="Arial"/>
                <a:cs typeface="Arial"/>
              </a:rPr>
              <a:t> </a:t>
            </a:r>
            <a:r>
              <a:rPr dirty="0" sz="1550" spc="-10" b="1" i="1">
                <a:latin typeface="Arial"/>
                <a:cs typeface="Arial"/>
              </a:rPr>
              <a:t>OTROS</a:t>
            </a:r>
            <a:r>
              <a:rPr dirty="0" sz="1550" spc="-5" b="1" i="1">
                <a:latin typeface="Arial"/>
                <a:cs typeface="Arial"/>
              </a:rPr>
              <a:t> </a:t>
            </a:r>
            <a:r>
              <a:rPr dirty="0" sz="1550" spc="-65" b="1" i="1">
                <a:latin typeface="Arial"/>
                <a:cs typeface="Arial"/>
              </a:rPr>
              <a:t>DESASTRES</a:t>
            </a:r>
            <a:r>
              <a:rPr dirty="0" sz="1550" spc="-10" b="1" i="1">
                <a:latin typeface="Arial"/>
                <a:cs typeface="Arial"/>
              </a:rPr>
              <a:t> NATURALES.</a:t>
            </a:r>
            <a:endParaRPr sz="1550">
              <a:latin typeface="Arial"/>
              <a:cs typeface="Arial"/>
            </a:endParaRPr>
          </a:p>
        </p:txBody>
      </p:sp>
      <p:sp>
        <p:nvSpPr>
          <p:cNvPr id="16" name="object 16" descr=""/>
          <p:cNvSpPr txBox="1"/>
          <p:nvPr/>
        </p:nvSpPr>
        <p:spPr>
          <a:xfrm>
            <a:off x="7956162" y="3722924"/>
            <a:ext cx="2734310" cy="99441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algn="ctr" marL="12700" marR="5080">
              <a:lnSpc>
                <a:spcPct val="117700"/>
              </a:lnSpc>
              <a:spcBef>
                <a:spcPts val="90"/>
              </a:spcBef>
            </a:pPr>
            <a:r>
              <a:rPr dirty="0" sz="1800" spc="95" b="1">
                <a:latin typeface="Trebuchet MS"/>
                <a:cs typeface="Trebuchet MS"/>
              </a:rPr>
              <a:t>GESTION</a:t>
            </a:r>
            <a:r>
              <a:rPr dirty="0" sz="1800" spc="-145" b="1">
                <a:latin typeface="Trebuchet MS"/>
                <a:cs typeface="Trebuchet MS"/>
              </a:rPr>
              <a:t> </a:t>
            </a:r>
            <a:r>
              <a:rPr dirty="0" sz="1800" spc="-10" b="1">
                <a:latin typeface="Trebuchet MS"/>
                <a:cs typeface="Trebuchet MS"/>
              </a:rPr>
              <a:t>DEL</a:t>
            </a:r>
            <a:r>
              <a:rPr dirty="0" sz="1800" spc="-140" b="1">
                <a:latin typeface="Trebuchet MS"/>
                <a:cs typeface="Trebuchet MS"/>
              </a:rPr>
              <a:t> </a:t>
            </a:r>
            <a:r>
              <a:rPr dirty="0" sz="1800" spc="100" b="1">
                <a:latin typeface="Trebuchet MS"/>
                <a:cs typeface="Trebuchet MS"/>
              </a:rPr>
              <a:t>RIESGO</a:t>
            </a:r>
            <a:r>
              <a:rPr dirty="0" sz="1800" spc="-145" b="1">
                <a:latin typeface="Trebuchet MS"/>
                <a:cs typeface="Trebuchet MS"/>
              </a:rPr>
              <a:t> </a:t>
            </a:r>
            <a:r>
              <a:rPr dirty="0" sz="1800" spc="30" b="1">
                <a:latin typeface="Trebuchet MS"/>
                <a:cs typeface="Trebuchet MS"/>
              </a:rPr>
              <a:t>DE </a:t>
            </a:r>
            <a:r>
              <a:rPr dirty="0" sz="1800" spc="95" b="1">
                <a:latin typeface="Trebuchet MS"/>
                <a:cs typeface="Trebuchet MS"/>
              </a:rPr>
              <a:t>DESASTRES</a:t>
            </a:r>
            <a:r>
              <a:rPr dirty="0" sz="1800" spc="-135" b="1">
                <a:latin typeface="Trebuchet MS"/>
                <a:cs typeface="Trebuchet MS"/>
              </a:rPr>
              <a:t> </a:t>
            </a:r>
            <a:r>
              <a:rPr dirty="0" sz="1800" spc="120" b="1">
                <a:latin typeface="Trebuchet MS"/>
                <a:cs typeface="Trebuchet MS"/>
              </a:rPr>
              <a:t>Y</a:t>
            </a:r>
            <a:r>
              <a:rPr dirty="0" sz="1800" spc="-135" b="1">
                <a:latin typeface="Trebuchet MS"/>
                <a:cs typeface="Trebuchet MS"/>
              </a:rPr>
              <a:t> </a:t>
            </a:r>
            <a:r>
              <a:rPr dirty="0" sz="1800" spc="140" b="1">
                <a:latin typeface="Trebuchet MS"/>
                <a:cs typeface="Trebuchet MS"/>
              </a:rPr>
              <a:t>MANEJO </a:t>
            </a:r>
            <a:r>
              <a:rPr dirty="0" sz="1800" spc="55" b="1">
                <a:latin typeface="Trebuchet MS"/>
                <a:cs typeface="Trebuchet MS"/>
              </a:rPr>
              <a:t>INTEGRAL</a:t>
            </a:r>
            <a:r>
              <a:rPr dirty="0" sz="1800" spc="-140" b="1">
                <a:latin typeface="Trebuchet MS"/>
                <a:cs typeface="Trebuchet MS"/>
              </a:rPr>
              <a:t> </a:t>
            </a:r>
            <a:r>
              <a:rPr dirty="0" sz="1800" spc="-10" b="1">
                <a:latin typeface="Trebuchet MS"/>
                <a:cs typeface="Trebuchet MS"/>
              </a:rPr>
              <a:t>DEL</a:t>
            </a:r>
            <a:r>
              <a:rPr dirty="0" sz="1800" spc="-140" b="1">
                <a:latin typeface="Trebuchet MS"/>
                <a:cs typeface="Trebuchet MS"/>
              </a:rPr>
              <a:t> </a:t>
            </a:r>
            <a:r>
              <a:rPr dirty="0" sz="1800" spc="40" b="1">
                <a:latin typeface="Trebuchet MS"/>
                <a:cs typeface="Trebuchet MS"/>
              </a:rPr>
              <a:t>FUEGO</a:t>
            </a:r>
            <a:endParaRPr sz="1800">
              <a:latin typeface="Trebuchet MS"/>
              <a:cs typeface="Trebuchet MS"/>
            </a:endParaRPr>
          </a:p>
        </p:txBody>
      </p:sp>
      <p:pic>
        <p:nvPicPr>
          <p:cNvPr id="17" name="object 17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5575745" cy="1337946"/>
          </a:xfrm>
          <a:prstGeom prst="rect">
            <a:avLst/>
          </a:prstGeom>
        </p:spPr>
      </p:pic>
      <p:pic>
        <p:nvPicPr>
          <p:cNvPr id="18" name="object 18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3267822" y="4094896"/>
            <a:ext cx="6836275" cy="5957153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4479718" y="905723"/>
            <a:ext cx="9961245" cy="7642859"/>
            <a:chOff x="4479718" y="905723"/>
            <a:chExt cx="9961245" cy="7642859"/>
          </a:xfrm>
        </p:grpSpPr>
        <p:sp>
          <p:nvSpPr>
            <p:cNvPr id="3" name="object 3" descr=""/>
            <p:cNvSpPr/>
            <p:nvPr/>
          </p:nvSpPr>
          <p:spPr>
            <a:xfrm>
              <a:off x="9232946" y="2516728"/>
              <a:ext cx="454659" cy="4772660"/>
            </a:xfrm>
            <a:custGeom>
              <a:avLst/>
              <a:gdLst/>
              <a:ahLst/>
              <a:cxnLst/>
              <a:rect l="l" t="t" r="r" b="b"/>
              <a:pathLst>
                <a:path w="454659" h="4772659">
                  <a:moveTo>
                    <a:pt x="370130" y="4772173"/>
                  </a:moveTo>
                  <a:lnTo>
                    <a:pt x="84090" y="4772173"/>
                  </a:lnTo>
                  <a:lnTo>
                    <a:pt x="51329" y="4765555"/>
                  </a:lnTo>
                  <a:lnTo>
                    <a:pt x="24603" y="4747518"/>
                  </a:lnTo>
                  <a:lnTo>
                    <a:pt x="6598" y="4720784"/>
                  </a:lnTo>
                  <a:lnTo>
                    <a:pt x="0" y="4688074"/>
                  </a:lnTo>
                  <a:lnTo>
                    <a:pt x="0" y="84098"/>
                  </a:lnTo>
                  <a:lnTo>
                    <a:pt x="6598" y="51333"/>
                  </a:lnTo>
                  <a:lnTo>
                    <a:pt x="24603" y="24605"/>
                  </a:lnTo>
                  <a:lnTo>
                    <a:pt x="51329" y="6598"/>
                  </a:lnTo>
                  <a:lnTo>
                    <a:pt x="84090" y="0"/>
                  </a:lnTo>
                  <a:lnTo>
                    <a:pt x="370130" y="0"/>
                  </a:lnTo>
                  <a:lnTo>
                    <a:pt x="402892" y="6598"/>
                  </a:lnTo>
                  <a:lnTo>
                    <a:pt x="429618" y="24605"/>
                  </a:lnTo>
                  <a:lnTo>
                    <a:pt x="447623" y="51333"/>
                  </a:lnTo>
                  <a:lnTo>
                    <a:pt x="454221" y="84098"/>
                  </a:lnTo>
                  <a:lnTo>
                    <a:pt x="454221" y="4688074"/>
                  </a:lnTo>
                  <a:lnTo>
                    <a:pt x="447623" y="4720784"/>
                  </a:lnTo>
                  <a:lnTo>
                    <a:pt x="429618" y="4747518"/>
                  </a:lnTo>
                  <a:lnTo>
                    <a:pt x="402892" y="4765555"/>
                  </a:lnTo>
                  <a:lnTo>
                    <a:pt x="370130" y="4772173"/>
                  </a:lnTo>
                  <a:close/>
                </a:path>
              </a:pathLst>
            </a:custGeom>
            <a:solidFill>
              <a:srgbClr val="F79C2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 descr=""/>
            <p:cNvSpPr/>
            <p:nvPr/>
          </p:nvSpPr>
          <p:spPr>
            <a:xfrm>
              <a:off x="9148855" y="2432630"/>
              <a:ext cx="622935" cy="4940935"/>
            </a:xfrm>
            <a:custGeom>
              <a:avLst/>
              <a:gdLst/>
              <a:ahLst/>
              <a:cxnLst/>
              <a:rect l="l" t="t" r="r" b="b"/>
              <a:pathLst>
                <a:path w="622934" h="4940934">
                  <a:moveTo>
                    <a:pt x="454221" y="4940369"/>
                  </a:moveTo>
                  <a:lnTo>
                    <a:pt x="168181" y="4940369"/>
                  </a:lnTo>
                  <a:lnTo>
                    <a:pt x="123423" y="4934352"/>
                  </a:lnTo>
                  <a:lnTo>
                    <a:pt x="83234" y="4917378"/>
                  </a:lnTo>
                  <a:lnTo>
                    <a:pt x="49206" y="4891060"/>
                  </a:lnTo>
                  <a:lnTo>
                    <a:pt x="22930" y="4857011"/>
                  </a:lnTo>
                  <a:lnTo>
                    <a:pt x="5997" y="4816844"/>
                  </a:lnTo>
                  <a:lnTo>
                    <a:pt x="0" y="4772173"/>
                  </a:lnTo>
                  <a:lnTo>
                    <a:pt x="0" y="168196"/>
                  </a:lnTo>
                  <a:lnTo>
                    <a:pt x="5997" y="123479"/>
                  </a:lnTo>
                  <a:lnTo>
                    <a:pt x="22930" y="83299"/>
                  </a:lnTo>
                  <a:lnTo>
                    <a:pt x="49206" y="49259"/>
                  </a:lnTo>
                  <a:lnTo>
                    <a:pt x="83234" y="22961"/>
                  </a:lnTo>
                  <a:lnTo>
                    <a:pt x="123423" y="6007"/>
                  </a:lnTo>
                  <a:lnTo>
                    <a:pt x="168181" y="0"/>
                  </a:lnTo>
                  <a:lnTo>
                    <a:pt x="454221" y="0"/>
                  </a:lnTo>
                  <a:lnTo>
                    <a:pt x="498934" y="6007"/>
                  </a:lnTo>
                  <a:lnTo>
                    <a:pt x="539110" y="22961"/>
                  </a:lnTo>
                  <a:lnTo>
                    <a:pt x="573147" y="49259"/>
                  </a:lnTo>
                  <a:lnTo>
                    <a:pt x="599443" y="83299"/>
                  </a:lnTo>
                  <a:lnTo>
                    <a:pt x="616395" y="123479"/>
                  </a:lnTo>
                  <a:lnTo>
                    <a:pt x="622402" y="168196"/>
                  </a:lnTo>
                  <a:lnTo>
                    <a:pt x="168181" y="168196"/>
                  </a:lnTo>
                  <a:lnTo>
                    <a:pt x="168181" y="4772173"/>
                  </a:lnTo>
                  <a:lnTo>
                    <a:pt x="622402" y="4772173"/>
                  </a:lnTo>
                  <a:lnTo>
                    <a:pt x="616395" y="4816844"/>
                  </a:lnTo>
                  <a:lnTo>
                    <a:pt x="599443" y="4857011"/>
                  </a:lnTo>
                  <a:lnTo>
                    <a:pt x="573147" y="4891060"/>
                  </a:lnTo>
                  <a:lnTo>
                    <a:pt x="539110" y="4917378"/>
                  </a:lnTo>
                  <a:lnTo>
                    <a:pt x="498934" y="4934352"/>
                  </a:lnTo>
                  <a:lnTo>
                    <a:pt x="454221" y="4940369"/>
                  </a:lnTo>
                  <a:close/>
                </a:path>
                <a:path w="622934" h="4940934">
                  <a:moveTo>
                    <a:pt x="622402" y="4772173"/>
                  </a:moveTo>
                  <a:lnTo>
                    <a:pt x="454221" y="4772173"/>
                  </a:lnTo>
                  <a:lnTo>
                    <a:pt x="454221" y="168196"/>
                  </a:lnTo>
                  <a:lnTo>
                    <a:pt x="622402" y="168196"/>
                  </a:lnTo>
                  <a:lnTo>
                    <a:pt x="622402" y="4772173"/>
                  </a:lnTo>
                  <a:close/>
                </a:path>
              </a:pathLst>
            </a:custGeom>
            <a:solidFill>
              <a:srgbClr val="38343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 descr=""/>
            <p:cNvSpPr/>
            <p:nvPr/>
          </p:nvSpPr>
          <p:spPr>
            <a:xfrm>
              <a:off x="5851711" y="4078982"/>
              <a:ext cx="7216775" cy="2315210"/>
            </a:xfrm>
            <a:custGeom>
              <a:avLst/>
              <a:gdLst/>
              <a:ahLst/>
              <a:cxnLst/>
              <a:rect l="l" t="t" r="r" b="b"/>
              <a:pathLst>
                <a:path w="7216775" h="2315210">
                  <a:moveTo>
                    <a:pt x="7132601" y="2315194"/>
                  </a:moveTo>
                  <a:lnTo>
                    <a:pt x="6846299" y="2315194"/>
                  </a:lnTo>
                  <a:lnTo>
                    <a:pt x="6813593" y="2308595"/>
                  </a:lnTo>
                  <a:lnTo>
                    <a:pt x="6786861" y="2290589"/>
                  </a:lnTo>
                  <a:lnTo>
                    <a:pt x="6768825" y="2263860"/>
                  </a:lnTo>
                  <a:lnTo>
                    <a:pt x="6762208" y="2231096"/>
                  </a:lnTo>
                  <a:lnTo>
                    <a:pt x="6762208" y="454655"/>
                  </a:lnTo>
                  <a:lnTo>
                    <a:pt x="454878" y="454655"/>
                  </a:lnTo>
                  <a:lnTo>
                    <a:pt x="454878" y="2231096"/>
                  </a:lnTo>
                  <a:lnTo>
                    <a:pt x="430275" y="2290589"/>
                  </a:lnTo>
                  <a:lnTo>
                    <a:pt x="370787" y="2315194"/>
                  </a:lnTo>
                  <a:lnTo>
                    <a:pt x="84090" y="2315194"/>
                  </a:lnTo>
                  <a:lnTo>
                    <a:pt x="51384" y="2308595"/>
                  </a:lnTo>
                  <a:lnTo>
                    <a:pt x="24652" y="2290589"/>
                  </a:lnTo>
                  <a:lnTo>
                    <a:pt x="6616" y="2263860"/>
                  </a:lnTo>
                  <a:lnTo>
                    <a:pt x="0" y="2231096"/>
                  </a:lnTo>
                  <a:lnTo>
                    <a:pt x="0" y="84098"/>
                  </a:lnTo>
                  <a:lnTo>
                    <a:pt x="6616" y="51333"/>
                  </a:lnTo>
                  <a:lnTo>
                    <a:pt x="24652" y="24605"/>
                  </a:lnTo>
                  <a:lnTo>
                    <a:pt x="51384" y="6598"/>
                  </a:lnTo>
                  <a:lnTo>
                    <a:pt x="84090" y="0"/>
                  </a:lnTo>
                  <a:lnTo>
                    <a:pt x="7132601" y="0"/>
                  </a:lnTo>
                  <a:lnTo>
                    <a:pt x="7165363" y="6598"/>
                  </a:lnTo>
                  <a:lnTo>
                    <a:pt x="7192089" y="24605"/>
                  </a:lnTo>
                  <a:lnTo>
                    <a:pt x="7210094" y="51333"/>
                  </a:lnTo>
                  <a:lnTo>
                    <a:pt x="7216692" y="84098"/>
                  </a:lnTo>
                  <a:lnTo>
                    <a:pt x="7216692" y="2231096"/>
                  </a:lnTo>
                  <a:lnTo>
                    <a:pt x="7210094" y="2263860"/>
                  </a:lnTo>
                  <a:lnTo>
                    <a:pt x="7192089" y="2290589"/>
                  </a:lnTo>
                  <a:lnTo>
                    <a:pt x="7165363" y="2308595"/>
                  </a:lnTo>
                  <a:lnTo>
                    <a:pt x="7132601" y="2315194"/>
                  </a:lnTo>
                  <a:close/>
                </a:path>
              </a:pathLst>
            </a:custGeom>
            <a:solidFill>
              <a:srgbClr val="F79C2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 descr=""/>
            <p:cNvSpPr/>
            <p:nvPr/>
          </p:nvSpPr>
          <p:spPr>
            <a:xfrm>
              <a:off x="5767620" y="3994884"/>
              <a:ext cx="7385050" cy="2483485"/>
            </a:xfrm>
            <a:custGeom>
              <a:avLst/>
              <a:gdLst/>
              <a:ahLst/>
              <a:cxnLst/>
              <a:rect l="l" t="t" r="r" b="b"/>
              <a:pathLst>
                <a:path w="7385050" h="2483485">
                  <a:moveTo>
                    <a:pt x="454878" y="2483390"/>
                  </a:moveTo>
                  <a:lnTo>
                    <a:pt x="168181" y="2483390"/>
                  </a:lnTo>
                  <a:lnTo>
                    <a:pt x="123514" y="2477383"/>
                  </a:lnTo>
                  <a:lnTo>
                    <a:pt x="83351" y="2460429"/>
                  </a:lnTo>
                  <a:lnTo>
                    <a:pt x="49304" y="2434130"/>
                  </a:lnTo>
                  <a:lnTo>
                    <a:pt x="22988" y="2400090"/>
                  </a:lnTo>
                  <a:lnTo>
                    <a:pt x="6016" y="2359911"/>
                  </a:lnTo>
                  <a:lnTo>
                    <a:pt x="0" y="2315194"/>
                  </a:lnTo>
                  <a:lnTo>
                    <a:pt x="0" y="168196"/>
                  </a:lnTo>
                  <a:lnTo>
                    <a:pt x="6016" y="123479"/>
                  </a:lnTo>
                  <a:lnTo>
                    <a:pt x="22988" y="83299"/>
                  </a:lnTo>
                  <a:lnTo>
                    <a:pt x="49304" y="49259"/>
                  </a:lnTo>
                  <a:lnTo>
                    <a:pt x="83351" y="22961"/>
                  </a:lnTo>
                  <a:lnTo>
                    <a:pt x="123514" y="6007"/>
                  </a:lnTo>
                  <a:lnTo>
                    <a:pt x="168181" y="0"/>
                  </a:lnTo>
                  <a:lnTo>
                    <a:pt x="7216692" y="0"/>
                  </a:lnTo>
                  <a:lnTo>
                    <a:pt x="7261405" y="6007"/>
                  </a:lnTo>
                  <a:lnTo>
                    <a:pt x="7301581" y="22961"/>
                  </a:lnTo>
                  <a:lnTo>
                    <a:pt x="7335618" y="49259"/>
                  </a:lnTo>
                  <a:lnTo>
                    <a:pt x="7361914" y="83299"/>
                  </a:lnTo>
                  <a:lnTo>
                    <a:pt x="7378866" y="123479"/>
                  </a:lnTo>
                  <a:lnTo>
                    <a:pt x="7384873" y="168196"/>
                  </a:lnTo>
                  <a:lnTo>
                    <a:pt x="168181" y="168196"/>
                  </a:lnTo>
                  <a:lnTo>
                    <a:pt x="168181" y="2315194"/>
                  </a:lnTo>
                  <a:lnTo>
                    <a:pt x="623059" y="2315194"/>
                  </a:lnTo>
                  <a:lnTo>
                    <a:pt x="617052" y="2359911"/>
                  </a:lnTo>
                  <a:lnTo>
                    <a:pt x="600100" y="2400090"/>
                  </a:lnTo>
                  <a:lnTo>
                    <a:pt x="573804" y="2434130"/>
                  </a:lnTo>
                  <a:lnTo>
                    <a:pt x="539767" y="2460429"/>
                  </a:lnTo>
                  <a:lnTo>
                    <a:pt x="499590" y="2477383"/>
                  </a:lnTo>
                  <a:lnTo>
                    <a:pt x="454878" y="2483390"/>
                  </a:lnTo>
                  <a:close/>
                </a:path>
                <a:path w="7385050" h="2483485">
                  <a:moveTo>
                    <a:pt x="7384873" y="2315194"/>
                  </a:moveTo>
                  <a:lnTo>
                    <a:pt x="7216692" y="2315194"/>
                  </a:lnTo>
                  <a:lnTo>
                    <a:pt x="7216692" y="168196"/>
                  </a:lnTo>
                  <a:lnTo>
                    <a:pt x="7384873" y="168196"/>
                  </a:lnTo>
                  <a:lnTo>
                    <a:pt x="7384873" y="2315194"/>
                  </a:lnTo>
                  <a:close/>
                </a:path>
                <a:path w="7385050" h="2483485">
                  <a:moveTo>
                    <a:pt x="623059" y="2315194"/>
                  </a:moveTo>
                  <a:lnTo>
                    <a:pt x="454878" y="2315194"/>
                  </a:lnTo>
                  <a:lnTo>
                    <a:pt x="454878" y="454655"/>
                  </a:lnTo>
                  <a:lnTo>
                    <a:pt x="6930389" y="454655"/>
                  </a:lnTo>
                  <a:lnTo>
                    <a:pt x="6930389" y="622851"/>
                  </a:lnTo>
                  <a:lnTo>
                    <a:pt x="623059" y="622851"/>
                  </a:lnTo>
                  <a:lnTo>
                    <a:pt x="623059" y="2315194"/>
                  </a:lnTo>
                  <a:close/>
                </a:path>
                <a:path w="7385050" h="2483485">
                  <a:moveTo>
                    <a:pt x="7216692" y="2483390"/>
                  </a:moveTo>
                  <a:lnTo>
                    <a:pt x="6930389" y="2483390"/>
                  </a:lnTo>
                  <a:lnTo>
                    <a:pt x="6885722" y="2477383"/>
                  </a:lnTo>
                  <a:lnTo>
                    <a:pt x="6845559" y="2460429"/>
                  </a:lnTo>
                  <a:lnTo>
                    <a:pt x="6811513" y="2434130"/>
                  </a:lnTo>
                  <a:lnTo>
                    <a:pt x="6785197" y="2400090"/>
                  </a:lnTo>
                  <a:lnTo>
                    <a:pt x="6768224" y="2359911"/>
                  </a:lnTo>
                  <a:lnTo>
                    <a:pt x="6762208" y="2315194"/>
                  </a:lnTo>
                  <a:lnTo>
                    <a:pt x="6762208" y="622851"/>
                  </a:lnTo>
                  <a:lnTo>
                    <a:pt x="6930389" y="622851"/>
                  </a:lnTo>
                  <a:lnTo>
                    <a:pt x="6930389" y="2315194"/>
                  </a:lnTo>
                  <a:lnTo>
                    <a:pt x="7384873" y="2315194"/>
                  </a:lnTo>
                  <a:lnTo>
                    <a:pt x="7378866" y="2359911"/>
                  </a:lnTo>
                  <a:lnTo>
                    <a:pt x="7361914" y="2400090"/>
                  </a:lnTo>
                  <a:lnTo>
                    <a:pt x="7335618" y="2434130"/>
                  </a:lnTo>
                  <a:lnTo>
                    <a:pt x="7301581" y="2460429"/>
                  </a:lnTo>
                  <a:lnTo>
                    <a:pt x="7261405" y="2477383"/>
                  </a:lnTo>
                  <a:lnTo>
                    <a:pt x="7216692" y="2483390"/>
                  </a:lnTo>
                  <a:close/>
                </a:path>
              </a:pathLst>
            </a:custGeom>
            <a:solidFill>
              <a:srgbClr val="38343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 descr=""/>
            <p:cNvSpPr/>
            <p:nvPr/>
          </p:nvSpPr>
          <p:spPr>
            <a:xfrm>
              <a:off x="8195412" y="3041290"/>
              <a:ext cx="2529840" cy="2529840"/>
            </a:xfrm>
            <a:custGeom>
              <a:avLst/>
              <a:gdLst/>
              <a:ahLst/>
              <a:cxnLst/>
              <a:rect l="l" t="t" r="r" b="b"/>
              <a:pathLst>
                <a:path w="2529840" h="2529840">
                  <a:moveTo>
                    <a:pt x="1264711" y="2529776"/>
                  </a:moveTo>
                  <a:lnTo>
                    <a:pt x="1218389" y="2515972"/>
                  </a:lnTo>
                  <a:lnTo>
                    <a:pt x="24635" y="1324545"/>
                  </a:lnTo>
                  <a:lnTo>
                    <a:pt x="0" y="1265085"/>
                  </a:lnTo>
                  <a:lnTo>
                    <a:pt x="6158" y="1233445"/>
                  </a:lnTo>
                  <a:lnTo>
                    <a:pt x="1205191" y="24703"/>
                  </a:lnTo>
                  <a:lnTo>
                    <a:pt x="1248205" y="1642"/>
                  </a:lnTo>
                  <a:lnTo>
                    <a:pt x="1264711" y="0"/>
                  </a:lnTo>
                  <a:lnTo>
                    <a:pt x="1281141" y="1642"/>
                  </a:lnTo>
                  <a:lnTo>
                    <a:pt x="1324100" y="24703"/>
                  </a:lnTo>
                  <a:lnTo>
                    <a:pt x="2504918" y="1205625"/>
                  </a:lnTo>
                  <a:lnTo>
                    <a:pt x="2527866" y="1248643"/>
                  </a:lnTo>
                  <a:lnTo>
                    <a:pt x="2529488" y="1265150"/>
                  </a:lnTo>
                  <a:lnTo>
                    <a:pt x="2527866" y="1281582"/>
                  </a:lnTo>
                  <a:lnTo>
                    <a:pt x="2504918" y="1324545"/>
                  </a:lnTo>
                  <a:lnTo>
                    <a:pt x="1324100" y="2505203"/>
                  </a:lnTo>
                  <a:lnTo>
                    <a:pt x="1280716" y="2528246"/>
                  </a:lnTo>
                  <a:lnTo>
                    <a:pt x="1264711" y="2529776"/>
                  </a:lnTo>
                  <a:close/>
                </a:path>
              </a:pathLst>
            </a:custGeom>
            <a:solidFill>
              <a:srgbClr val="E4F6F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 descr=""/>
            <p:cNvSpPr/>
            <p:nvPr/>
          </p:nvSpPr>
          <p:spPr>
            <a:xfrm>
              <a:off x="8111255" y="2957192"/>
              <a:ext cx="2698115" cy="2698115"/>
            </a:xfrm>
            <a:custGeom>
              <a:avLst/>
              <a:gdLst/>
              <a:ahLst/>
              <a:cxnLst/>
              <a:rect l="l" t="t" r="r" b="b"/>
              <a:pathLst>
                <a:path w="2698115" h="2698115">
                  <a:moveTo>
                    <a:pt x="1348867" y="2697972"/>
                  </a:moveTo>
                  <a:lnTo>
                    <a:pt x="1285520" y="2685653"/>
                  </a:lnTo>
                  <a:lnTo>
                    <a:pt x="1229958" y="2648696"/>
                  </a:lnTo>
                  <a:lnTo>
                    <a:pt x="49272" y="1468168"/>
                  </a:lnTo>
                  <a:lnTo>
                    <a:pt x="21898" y="1432291"/>
                  </a:lnTo>
                  <a:lnTo>
                    <a:pt x="5474" y="1391877"/>
                  </a:lnTo>
                  <a:lnTo>
                    <a:pt x="0" y="1349199"/>
                  </a:lnTo>
                  <a:lnTo>
                    <a:pt x="5474" y="1306533"/>
                  </a:lnTo>
                  <a:lnTo>
                    <a:pt x="21898" y="1266151"/>
                  </a:lnTo>
                  <a:lnTo>
                    <a:pt x="49272" y="1230329"/>
                  </a:lnTo>
                  <a:lnTo>
                    <a:pt x="1229826" y="49276"/>
                  </a:lnTo>
                  <a:lnTo>
                    <a:pt x="1284420" y="12811"/>
                  </a:lnTo>
                  <a:lnTo>
                    <a:pt x="1348867" y="0"/>
                  </a:lnTo>
                  <a:lnTo>
                    <a:pt x="1381785" y="3264"/>
                  </a:lnTo>
                  <a:lnTo>
                    <a:pt x="1413151" y="12811"/>
                  </a:lnTo>
                  <a:lnTo>
                    <a:pt x="1442102" y="28272"/>
                  </a:lnTo>
                  <a:lnTo>
                    <a:pt x="1467777" y="49276"/>
                  </a:lnTo>
                  <a:lnTo>
                    <a:pt x="1586673" y="168196"/>
                  </a:lnTo>
                  <a:lnTo>
                    <a:pt x="1348867" y="168196"/>
                  </a:lnTo>
                  <a:lnTo>
                    <a:pt x="168181" y="1349249"/>
                  </a:lnTo>
                  <a:lnTo>
                    <a:pt x="1348867" y="2529776"/>
                  </a:lnTo>
                  <a:lnTo>
                    <a:pt x="1586831" y="2529776"/>
                  </a:lnTo>
                  <a:lnTo>
                    <a:pt x="1467777" y="2648827"/>
                  </a:lnTo>
                  <a:lnTo>
                    <a:pt x="1441326" y="2670309"/>
                  </a:lnTo>
                  <a:lnTo>
                    <a:pt x="1412067" y="2685669"/>
                  </a:lnTo>
                  <a:lnTo>
                    <a:pt x="1380935" y="2694894"/>
                  </a:lnTo>
                  <a:lnTo>
                    <a:pt x="1348867" y="2697972"/>
                  </a:lnTo>
                  <a:close/>
                </a:path>
                <a:path w="2698115" h="2698115">
                  <a:moveTo>
                    <a:pt x="1586831" y="2529776"/>
                  </a:moveTo>
                  <a:lnTo>
                    <a:pt x="1348867" y="2529776"/>
                  </a:lnTo>
                  <a:lnTo>
                    <a:pt x="2529554" y="1349249"/>
                  </a:lnTo>
                  <a:lnTo>
                    <a:pt x="1348867" y="168196"/>
                  </a:lnTo>
                  <a:lnTo>
                    <a:pt x="1586673" y="168196"/>
                  </a:lnTo>
                  <a:lnTo>
                    <a:pt x="2648463" y="1230197"/>
                  </a:lnTo>
                  <a:lnTo>
                    <a:pt x="2669521" y="1255821"/>
                  </a:lnTo>
                  <a:lnTo>
                    <a:pt x="2684974" y="1284795"/>
                  </a:lnTo>
                  <a:lnTo>
                    <a:pt x="2694489" y="1316233"/>
                  </a:lnTo>
                  <a:lnTo>
                    <a:pt x="2697735" y="1349249"/>
                  </a:lnTo>
                  <a:lnTo>
                    <a:pt x="2694489" y="1382188"/>
                  </a:lnTo>
                  <a:lnTo>
                    <a:pt x="2684974" y="1413587"/>
                  </a:lnTo>
                  <a:lnTo>
                    <a:pt x="2669521" y="1442547"/>
                  </a:lnTo>
                  <a:lnTo>
                    <a:pt x="2648463" y="1468168"/>
                  </a:lnTo>
                  <a:lnTo>
                    <a:pt x="1586831" y="2529776"/>
                  </a:lnTo>
                  <a:close/>
                </a:path>
              </a:pathLst>
            </a:custGeom>
            <a:solidFill>
              <a:srgbClr val="38343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 descr=""/>
            <p:cNvSpPr/>
            <p:nvPr/>
          </p:nvSpPr>
          <p:spPr>
            <a:xfrm>
              <a:off x="8195345" y="5939915"/>
              <a:ext cx="2529840" cy="2530475"/>
            </a:xfrm>
            <a:custGeom>
              <a:avLst/>
              <a:gdLst/>
              <a:ahLst/>
              <a:cxnLst/>
              <a:rect l="l" t="t" r="r" b="b"/>
              <a:pathLst>
                <a:path w="2529840" h="2530475">
                  <a:moveTo>
                    <a:pt x="1264777" y="2529907"/>
                  </a:moveTo>
                  <a:lnTo>
                    <a:pt x="1216336" y="2528992"/>
                  </a:lnTo>
                  <a:lnTo>
                    <a:pt x="1168350" y="2526268"/>
                  </a:lnTo>
                  <a:lnTo>
                    <a:pt x="1120852" y="2521768"/>
                  </a:lnTo>
                  <a:lnTo>
                    <a:pt x="1073875" y="2515526"/>
                  </a:lnTo>
                  <a:lnTo>
                    <a:pt x="1027452" y="2507574"/>
                  </a:lnTo>
                  <a:lnTo>
                    <a:pt x="981616" y="2497946"/>
                  </a:lnTo>
                  <a:lnTo>
                    <a:pt x="936401" y="2486675"/>
                  </a:lnTo>
                  <a:lnTo>
                    <a:pt x="891838" y="2473792"/>
                  </a:lnTo>
                  <a:lnTo>
                    <a:pt x="847962" y="2459333"/>
                  </a:lnTo>
                  <a:lnTo>
                    <a:pt x="804804" y="2443329"/>
                  </a:lnTo>
                  <a:lnTo>
                    <a:pt x="762399" y="2425813"/>
                  </a:lnTo>
                  <a:lnTo>
                    <a:pt x="720779" y="2406819"/>
                  </a:lnTo>
                  <a:lnTo>
                    <a:pt x="679977" y="2386380"/>
                  </a:lnTo>
                  <a:lnTo>
                    <a:pt x="640026" y="2364528"/>
                  </a:lnTo>
                  <a:lnTo>
                    <a:pt x="600959" y="2341297"/>
                  </a:lnTo>
                  <a:lnTo>
                    <a:pt x="562809" y="2316720"/>
                  </a:lnTo>
                  <a:lnTo>
                    <a:pt x="525610" y="2290830"/>
                  </a:lnTo>
                  <a:lnTo>
                    <a:pt x="489393" y="2263659"/>
                  </a:lnTo>
                  <a:lnTo>
                    <a:pt x="454192" y="2235241"/>
                  </a:lnTo>
                  <a:lnTo>
                    <a:pt x="420041" y="2205608"/>
                  </a:lnTo>
                  <a:lnTo>
                    <a:pt x="386971" y="2174795"/>
                  </a:lnTo>
                  <a:lnTo>
                    <a:pt x="355017" y="2142833"/>
                  </a:lnTo>
                  <a:lnTo>
                    <a:pt x="324211" y="2109756"/>
                  </a:lnTo>
                  <a:lnTo>
                    <a:pt x="294586" y="2075597"/>
                  </a:lnTo>
                  <a:lnTo>
                    <a:pt x="266175" y="2040389"/>
                  </a:lnTo>
                  <a:lnTo>
                    <a:pt x="239011" y="2004165"/>
                  </a:lnTo>
                  <a:lnTo>
                    <a:pt x="213127" y="1966958"/>
                  </a:lnTo>
                  <a:lnTo>
                    <a:pt x="188556" y="1928800"/>
                  </a:lnTo>
                  <a:lnTo>
                    <a:pt x="165331" y="1889726"/>
                  </a:lnTo>
                  <a:lnTo>
                    <a:pt x="143485" y="1849767"/>
                  </a:lnTo>
                  <a:lnTo>
                    <a:pt x="123051" y="1808958"/>
                  </a:lnTo>
                  <a:lnTo>
                    <a:pt x="104063" y="1767331"/>
                  </a:lnTo>
                  <a:lnTo>
                    <a:pt x="86552" y="1724918"/>
                  </a:lnTo>
                  <a:lnTo>
                    <a:pt x="70553" y="1681754"/>
                  </a:lnTo>
                  <a:lnTo>
                    <a:pt x="56097" y="1637871"/>
                  </a:lnTo>
                  <a:lnTo>
                    <a:pt x="43219" y="1593302"/>
                  </a:lnTo>
                  <a:lnTo>
                    <a:pt x="31950" y="1548080"/>
                  </a:lnTo>
                  <a:lnTo>
                    <a:pt x="22325" y="1502238"/>
                  </a:lnTo>
                  <a:lnTo>
                    <a:pt x="14376" y="1455810"/>
                  </a:lnTo>
                  <a:lnTo>
                    <a:pt x="8136" y="1408827"/>
                  </a:lnTo>
                  <a:lnTo>
                    <a:pt x="3638" y="1361324"/>
                  </a:lnTo>
                  <a:lnTo>
                    <a:pt x="915" y="1313333"/>
                  </a:lnTo>
                  <a:lnTo>
                    <a:pt x="0" y="1264887"/>
                  </a:lnTo>
                  <a:lnTo>
                    <a:pt x="915" y="1216442"/>
                  </a:lnTo>
                  <a:lnTo>
                    <a:pt x="3638" y="1168452"/>
                  </a:lnTo>
                  <a:lnTo>
                    <a:pt x="8136" y="1120950"/>
                  </a:lnTo>
                  <a:lnTo>
                    <a:pt x="14376" y="1073969"/>
                  </a:lnTo>
                  <a:lnTo>
                    <a:pt x="22325" y="1027542"/>
                  </a:lnTo>
                  <a:lnTo>
                    <a:pt x="31950" y="981702"/>
                  </a:lnTo>
                  <a:lnTo>
                    <a:pt x="43219" y="936483"/>
                  </a:lnTo>
                  <a:lnTo>
                    <a:pt x="56097" y="891916"/>
                  </a:lnTo>
                  <a:lnTo>
                    <a:pt x="70553" y="848036"/>
                  </a:lnTo>
                  <a:lnTo>
                    <a:pt x="86552" y="804875"/>
                  </a:lnTo>
                  <a:lnTo>
                    <a:pt x="104063" y="762466"/>
                  </a:lnTo>
                  <a:lnTo>
                    <a:pt x="123051" y="720842"/>
                  </a:lnTo>
                  <a:lnTo>
                    <a:pt x="143485" y="680036"/>
                  </a:lnTo>
                  <a:lnTo>
                    <a:pt x="165331" y="640082"/>
                  </a:lnTo>
                  <a:lnTo>
                    <a:pt x="188556" y="601012"/>
                  </a:lnTo>
                  <a:lnTo>
                    <a:pt x="213127" y="562859"/>
                  </a:lnTo>
                  <a:lnTo>
                    <a:pt x="239011" y="525656"/>
                  </a:lnTo>
                  <a:lnTo>
                    <a:pt x="266175" y="489436"/>
                  </a:lnTo>
                  <a:lnTo>
                    <a:pt x="294586" y="454232"/>
                  </a:lnTo>
                  <a:lnTo>
                    <a:pt x="324211" y="420078"/>
                  </a:lnTo>
                  <a:lnTo>
                    <a:pt x="355017" y="387005"/>
                  </a:lnTo>
                  <a:lnTo>
                    <a:pt x="386971" y="355048"/>
                  </a:lnTo>
                  <a:lnTo>
                    <a:pt x="420041" y="324239"/>
                  </a:lnTo>
                  <a:lnTo>
                    <a:pt x="454192" y="294611"/>
                  </a:lnTo>
                  <a:lnTo>
                    <a:pt x="489393" y="266198"/>
                  </a:lnTo>
                  <a:lnTo>
                    <a:pt x="525610" y="239031"/>
                  </a:lnTo>
                  <a:lnTo>
                    <a:pt x="562809" y="213145"/>
                  </a:lnTo>
                  <a:lnTo>
                    <a:pt x="600959" y="188572"/>
                  </a:lnTo>
                  <a:lnTo>
                    <a:pt x="640026" y="165345"/>
                  </a:lnTo>
                  <a:lnTo>
                    <a:pt x="679977" y="143498"/>
                  </a:lnTo>
                  <a:lnTo>
                    <a:pt x="720779" y="123062"/>
                  </a:lnTo>
                  <a:lnTo>
                    <a:pt x="762399" y="104072"/>
                  </a:lnTo>
                  <a:lnTo>
                    <a:pt x="804804" y="86560"/>
                  </a:lnTo>
                  <a:lnTo>
                    <a:pt x="847962" y="70559"/>
                  </a:lnTo>
                  <a:lnTo>
                    <a:pt x="891838" y="56102"/>
                  </a:lnTo>
                  <a:lnTo>
                    <a:pt x="936401" y="43223"/>
                  </a:lnTo>
                  <a:lnTo>
                    <a:pt x="981616" y="31953"/>
                  </a:lnTo>
                  <a:lnTo>
                    <a:pt x="1027452" y="22327"/>
                  </a:lnTo>
                  <a:lnTo>
                    <a:pt x="1073875" y="14377"/>
                  </a:lnTo>
                  <a:lnTo>
                    <a:pt x="1120852" y="8136"/>
                  </a:lnTo>
                  <a:lnTo>
                    <a:pt x="1168350" y="3638"/>
                  </a:lnTo>
                  <a:lnTo>
                    <a:pt x="1216336" y="915"/>
                  </a:lnTo>
                  <a:lnTo>
                    <a:pt x="1264777" y="0"/>
                  </a:lnTo>
                  <a:lnTo>
                    <a:pt x="1313218" y="915"/>
                  </a:lnTo>
                  <a:lnTo>
                    <a:pt x="1361204" y="3638"/>
                  </a:lnTo>
                  <a:lnTo>
                    <a:pt x="1408702" y="8136"/>
                  </a:lnTo>
                  <a:lnTo>
                    <a:pt x="1455679" y="14377"/>
                  </a:lnTo>
                  <a:lnTo>
                    <a:pt x="1502102" y="22327"/>
                  </a:lnTo>
                  <a:lnTo>
                    <a:pt x="1547937" y="31953"/>
                  </a:lnTo>
                  <a:lnTo>
                    <a:pt x="1593153" y="43223"/>
                  </a:lnTo>
                  <a:lnTo>
                    <a:pt x="1637715" y="56102"/>
                  </a:lnTo>
                  <a:lnTo>
                    <a:pt x="1681592" y="70559"/>
                  </a:lnTo>
                  <a:lnTo>
                    <a:pt x="1724749" y="86560"/>
                  </a:lnTo>
                  <a:lnTo>
                    <a:pt x="1767154" y="104072"/>
                  </a:lnTo>
                  <a:lnTo>
                    <a:pt x="1808775" y="123062"/>
                  </a:lnTo>
                  <a:lnTo>
                    <a:pt x="1849577" y="143498"/>
                  </a:lnTo>
                  <a:lnTo>
                    <a:pt x="1889528" y="165345"/>
                  </a:lnTo>
                  <a:lnTo>
                    <a:pt x="1928594" y="188572"/>
                  </a:lnTo>
                  <a:lnTo>
                    <a:pt x="1966744" y="213145"/>
                  </a:lnTo>
                  <a:lnTo>
                    <a:pt x="2003944" y="239031"/>
                  </a:lnTo>
                  <a:lnTo>
                    <a:pt x="2040161" y="266198"/>
                  </a:lnTo>
                  <a:lnTo>
                    <a:pt x="2075361" y="294611"/>
                  </a:lnTo>
                  <a:lnTo>
                    <a:pt x="2109513" y="324239"/>
                  </a:lnTo>
                  <a:lnTo>
                    <a:pt x="2142582" y="355048"/>
                  </a:lnTo>
                  <a:lnTo>
                    <a:pt x="2174536" y="387005"/>
                  </a:lnTo>
                  <a:lnTo>
                    <a:pt x="2205343" y="420078"/>
                  </a:lnTo>
                  <a:lnTo>
                    <a:pt x="2234968" y="454232"/>
                  </a:lnTo>
                  <a:lnTo>
                    <a:pt x="2263379" y="489436"/>
                  </a:lnTo>
                  <a:lnTo>
                    <a:pt x="2290543" y="525656"/>
                  </a:lnTo>
                  <a:lnTo>
                    <a:pt x="2316427" y="562859"/>
                  </a:lnTo>
                  <a:lnTo>
                    <a:pt x="2340998" y="601012"/>
                  </a:lnTo>
                  <a:lnTo>
                    <a:pt x="2364223" y="640082"/>
                  </a:lnTo>
                  <a:lnTo>
                    <a:pt x="2386068" y="680036"/>
                  </a:lnTo>
                  <a:lnTo>
                    <a:pt x="2406502" y="720842"/>
                  </a:lnTo>
                  <a:lnTo>
                    <a:pt x="2425491" y="762466"/>
                  </a:lnTo>
                  <a:lnTo>
                    <a:pt x="2443001" y="804875"/>
                  </a:lnTo>
                  <a:lnTo>
                    <a:pt x="2459001" y="848036"/>
                  </a:lnTo>
                  <a:lnTo>
                    <a:pt x="2473456" y="891916"/>
                  </a:lnTo>
                  <a:lnTo>
                    <a:pt x="2486335" y="936483"/>
                  </a:lnTo>
                  <a:lnTo>
                    <a:pt x="2497603" y="981702"/>
                  </a:lnTo>
                  <a:lnTo>
                    <a:pt x="2507228" y="1027542"/>
                  </a:lnTo>
                  <a:lnTo>
                    <a:pt x="2515178" y="1073969"/>
                  </a:lnTo>
                  <a:lnTo>
                    <a:pt x="2521418" y="1120950"/>
                  </a:lnTo>
                  <a:lnTo>
                    <a:pt x="2525916" y="1168452"/>
                  </a:lnTo>
                  <a:lnTo>
                    <a:pt x="2528639" y="1216442"/>
                  </a:lnTo>
                  <a:lnTo>
                    <a:pt x="2529554" y="1264887"/>
                  </a:lnTo>
                  <a:lnTo>
                    <a:pt x="2528639" y="1313333"/>
                  </a:lnTo>
                  <a:lnTo>
                    <a:pt x="2525916" y="1361324"/>
                  </a:lnTo>
                  <a:lnTo>
                    <a:pt x="2521418" y="1408827"/>
                  </a:lnTo>
                  <a:lnTo>
                    <a:pt x="2515178" y="1455810"/>
                  </a:lnTo>
                  <a:lnTo>
                    <a:pt x="2507228" y="1502238"/>
                  </a:lnTo>
                  <a:lnTo>
                    <a:pt x="2497603" y="1548080"/>
                  </a:lnTo>
                  <a:lnTo>
                    <a:pt x="2486335" y="1593302"/>
                  </a:lnTo>
                  <a:lnTo>
                    <a:pt x="2473456" y="1637871"/>
                  </a:lnTo>
                  <a:lnTo>
                    <a:pt x="2459001" y="1681754"/>
                  </a:lnTo>
                  <a:lnTo>
                    <a:pt x="2443001" y="1724918"/>
                  </a:lnTo>
                  <a:lnTo>
                    <a:pt x="2425491" y="1767331"/>
                  </a:lnTo>
                  <a:lnTo>
                    <a:pt x="2406502" y="1808958"/>
                  </a:lnTo>
                  <a:lnTo>
                    <a:pt x="2386068" y="1849767"/>
                  </a:lnTo>
                  <a:lnTo>
                    <a:pt x="2364223" y="1889726"/>
                  </a:lnTo>
                  <a:lnTo>
                    <a:pt x="2340998" y="1928800"/>
                  </a:lnTo>
                  <a:lnTo>
                    <a:pt x="2316427" y="1966958"/>
                  </a:lnTo>
                  <a:lnTo>
                    <a:pt x="2290543" y="2004165"/>
                  </a:lnTo>
                  <a:lnTo>
                    <a:pt x="2263379" y="2040389"/>
                  </a:lnTo>
                  <a:lnTo>
                    <a:pt x="2234968" y="2075597"/>
                  </a:lnTo>
                  <a:lnTo>
                    <a:pt x="2205343" y="2109756"/>
                  </a:lnTo>
                  <a:lnTo>
                    <a:pt x="2174536" y="2142833"/>
                  </a:lnTo>
                  <a:lnTo>
                    <a:pt x="2142582" y="2174795"/>
                  </a:lnTo>
                  <a:lnTo>
                    <a:pt x="2109513" y="2205608"/>
                  </a:lnTo>
                  <a:lnTo>
                    <a:pt x="2075361" y="2235241"/>
                  </a:lnTo>
                  <a:lnTo>
                    <a:pt x="2040161" y="2263659"/>
                  </a:lnTo>
                  <a:lnTo>
                    <a:pt x="2003944" y="2290830"/>
                  </a:lnTo>
                  <a:lnTo>
                    <a:pt x="1966744" y="2316720"/>
                  </a:lnTo>
                  <a:lnTo>
                    <a:pt x="1928594" y="2341297"/>
                  </a:lnTo>
                  <a:lnTo>
                    <a:pt x="1889528" y="2364528"/>
                  </a:lnTo>
                  <a:lnTo>
                    <a:pt x="1849577" y="2386380"/>
                  </a:lnTo>
                  <a:lnTo>
                    <a:pt x="1808775" y="2406819"/>
                  </a:lnTo>
                  <a:lnTo>
                    <a:pt x="1767154" y="2425813"/>
                  </a:lnTo>
                  <a:lnTo>
                    <a:pt x="1724749" y="2443329"/>
                  </a:lnTo>
                  <a:lnTo>
                    <a:pt x="1681592" y="2459333"/>
                  </a:lnTo>
                  <a:lnTo>
                    <a:pt x="1637715" y="2473792"/>
                  </a:lnTo>
                  <a:lnTo>
                    <a:pt x="1593153" y="2486675"/>
                  </a:lnTo>
                  <a:lnTo>
                    <a:pt x="1547937" y="2497946"/>
                  </a:lnTo>
                  <a:lnTo>
                    <a:pt x="1502102" y="2507574"/>
                  </a:lnTo>
                  <a:lnTo>
                    <a:pt x="1455679" y="2515526"/>
                  </a:lnTo>
                  <a:lnTo>
                    <a:pt x="1408702" y="2521768"/>
                  </a:lnTo>
                  <a:lnTo>
                    <a:pt x="1361204" y="2526268"/>
                  </a:lnTo>
                  <a:lnTo>
                    <a:pt x="1313218" y="2528992"/>
                  </a:lnTo>
                  <a:lnTo>
                    <a:pt x="1264777" y="2529907"/>
                  </a:lnTo>
                  <a:close/>
                </a:path>
              </a:pathLst>
            </a:custGeom>
            <a:solidFill>
              <a:srgbClr val="E4F6F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 descr=""/>
            <p:cNvSpPr/>
            <p:nvPr/>
          </p:nvSpPr>
          <p:spPr>
            <a:xfrm>
              <a:off x="8111255" y="5855817"/>
              <a:ext cx="2698115" cy="2692400"/>
            </a:xfrm>
            <a:custGeom>
              <a:avLst/>
              <a:gdLst/>
              <a:ahLst/>
              <a:cxnLst/>
              <a:rect l="l" t="t" r="r" b="b"/>
              <a:pathLst>
                <a:path w="2698115" h="2692400">
                  <a:moveTo>
                    <a:pt x="1539451" y="12700"/>
                  </a:moveTo>
                  <a:lnTo>
                    <a:pt x="1158285" y="12700"/>
                  </a:lnTo>
                  <a:lnTo>
                    <a:pt x="1205240" y="0"/>
                  </a:lnTo>
                  <a:lnTo>
                    <a:pt x="1492496" y="0"/>
                  </a:lnTo>
                  <a:lnTo>
                    <a:pt x="1539451" y="12700"/>
                  </a:lnTo>
                  <a:close/>
                </a:path>
                <a:path w="2698115" h="2692400">
                  <a:moveTo>
                    <a:pt x="1631807" y="2667000"/>
                  </a:moveTo>
                  <a:lnTo>
                    <a:pt x="1065929" y="2667000"/>
                  </a:lnTo>
                  <a:lnTo>
                    <a:pt x="888237" y="2616200"/>
                  </a:lnTo>
                  <a:lnTo>
                    <a:pt x="845445" y="2590800"/>
                  </a:lnTo>
                  <a:lnTo>
                    <a:pt x="803362" y="2578100"/>
                  </a:lnTo>
                  <a:lnTo>
                    <a:pt x="762017" y="2552700"/>
                  </a:lnTo>
                  <a:lnTo>
                    <a:pt x="721440" y="2540000"/>
                  </a:lnTo>
                  <a:lnTo>
                    <a:pt x="681658" y="2514600"/>
                  </a:lnTo>
                  <a:lnTo>
                    <a:pt x="642701" y="2489200"/>
                  </a:lnTo>
                  <a:lnTo>
                    <a:pt x="604597" y="2463800"/>
                  </a:lnTo>
                  <a:lnTo>
                    <a:pt x="567376" y="2438400"/>
                  </a:lnTo>
                  <a:lnTo>
                    <a:pt x="531065" y="2413000"/>
                  </a:lnTo>
                  <a:lnTo>
                    <a:pt x="495694" y="2387600"/>
                  </a:lnTo>
                  <a:lnTo>
                    <a:pt x="461291" y="2362200"/>
                  </a:lnTo>
                  <a:lnTo>
                    <a:pt x="427885" y="2324100"/>
                  </a:lnTo>
                  <a:lnTo>
                    <a:pt x="395505" y="2298700"/>
                  </a:lnTo>
                  <a:lnTo>
                    <a:pt x="364180" y="2260600"/>
                  </a:lnTo>
                  <a:lnTo>
                    <a:pt x="333938" y="2235200"/>
                  </a:lnTo>
                  <a:lnTo>
                    <a:pt x="304808" y="2197100"/>
                  </a:lnTo>
                  <a:lnTo>
                    <a:pt x="276818" y="2159000"/>
                  </a:lnTo>
                  <a:lnTo>
                    <a:pt x="249998" y="2120900"/>
                  </a:lnTo>
                  <a:lnTo>
                    <a:pt x="224377" y="2082800"/>
                  </a:lnTo>
                  <a:lnTo>
                    <a:pt x="199982" y="2044700"/>
                  </a:lnTo>
                  <a:lnTo>
                    <a:pt x="176844" y="2006600"/>
                  </a:lnTo>
                  <a:lnTo>
                    <a:pt x="154989" y="1968500"/>
                  </a:lnTo>
                  <a:lnTo>
                    <a:pt x="134448" y="1930400"/>
                  </a:lnTo>
                  <a:lnTo>
                    <a:pt x="115249" y="1892300"/>
                  </a:lnTo>
                  <a:lnTo>
                    <a:pt x="97421" y="1841500"/>
                  </a:lnTo>
                  <a:lnTo>
                    <a:pt x="80992" y="1803400"/>
                  </a:lnTo>
                  <a:lnTo>
                    <a:pt x="65992" y="1765300"/>
                  </a:lnTo>
                  <a:lnTo>
                    <a:pt x="52448" y="1714500"/>
                  </a:lnTo>
                  <a:lnTo>
                    <a:pt x="40390" y="1676400"/>
                  </a:lnTo>
                  <a:lnTo>
                    <a:pt x="29847" y="1625600"/>
                  </a:lnTo>
                  <a:lnTo>
                    <a:pt x="20847" y="1574800"/>
                  </a:lnTo>
                  <a:lnTo>
                    <a:pt x="13418" y="1536700"/>
                  </a:lnTo>
                  <a:lnTo>
                    <a:pt x="7591" y="1485900"/>
                  </a:lnTo>
                  <a:lnTo>
                    <a:pt x="3393" y="1435100"/>
                  </a:lnTo>
                  <a:lnTo>
                    <a:pt x="853" y="1397000"/>
                  </a:lnTo>
                  <a:lnTo>
                    <a:pt x="0" y="1346200"/>
                  </a:lnTo>
                  <a:lnTo>
                    <a:pt x="853" y="1295400"/>
                  </a:lnTo>
                  <a:lnTo>
                    <a:pt x="3393" y="1244600"/>
                  </a:lnTo>
                  <a:lnTo>
                    <a:pt x="7591" y="1193800"/>
                  </a:lnTo>
                  <a:lnTo>
                    <a:pt x="13418" y="1155700"/>
                  </a:lnTo>
                  <a:lnTo>
                    <a:pt x="20847" y="1104900"/>
                  </a:lnTo>
                  <a:lnTo>
                    <a:pt x="29847" y="1054100"/>
                  </a:lnTo>
                  <a:lnTo>
                    <a:pt x="40390" y="1016000"/>
                  </a:lnTo>
                  <a:lnTo>
                    <a:pt x="52448" y="965200"/>
                  </a:lnTo>
                  <a:lnTo>
                    <a:pt x="65992" y="927100"/>
                  </a:lnTo>
                  <a:lnTo>
                    <a:pt x="80992" y="876300"/>
                  </a:lnTo>
                  <a:lnTo>
                    <a:pt x="97421" y="838200"/>
                  </a:lnTo>
                  <a:lnTo>
                    <a:pt x="115249" y="800100"/>
                  </a:lnTo>
                  <a:lnTo>
                    <a:pt x="134448" y="762000"/>
                  </a:lnTo>
                  <a:lnTo>
                    <a:pt x="154989" y="711200"/>
                  </a:lnTo>
                  <a:lnTo>
                    <a:pt x="176844" y="673100"/>
                  </a:lnTo>
                  <a:lnTo>
                    <a:pt x="199982" y="635000"/>
                  </a:lnTo>
                  <a:lnTo>
                    <a:pt x="224377" y="596900"/>
                  </a:lnTo>
                  <a:lnTo>
                    <a:pt x="249998" y="558800"/>
                  </a:lnTo>
                  <a:lnTo>
                    <a:pt x="276818" y="520700"/>
                  </a:lnTo>
                  <a:lnTo>
                    <a:pt x="304808" y="495300"/>
                  </a:lnTo>
                  <a:lnTo>
                    <a:pt x="333938" y="457200"/>
                  </a:lnTo>
                  <a:lnTo>
                    <a:pt x="364180" y="419100"/>
                  </a:lnTo>
                  <a:lnTo>
                    <a:pt x="395505" y="393700"/>
                  </a:lnTo>
                  <a:lnTo>
                    <a:pt x="427885" y="355600"/>
                  </a:lnTo>
                  <a:lnTo>
                    <a:pt x="461291" y="330200"/>
                  </a:lnTo>
                  <a:lnTo>
                    <a:pt x="495694" y="304800"/>
                  </a:lnTo>
                  <a:lnTo>
                    <a:pt x="531065" y="266700"/>
                  </a:lnTo>
                  <a:lnTo>
                    <a:pt x="567376" y="241300"/>
                  </a:lnTo>
                  <a:lnTo>
                    <a:pt x="604597" y="215900"/>
                  </a:lnTo>
                  <a:lnTo>
                    <a:pt x="642701" y="190500"/>
                  </a:lnTo>
                  <a:lnTo>
                    <a:pt x="681658" y="165100"/>
                  </a:lnTo>
                  <a:lnTo>
                    <a:pt x="721440" y="152400"/>
                  </a:lnTo>
                  <a:lnTo>
                    <a:pt x="762017" y="127000"/>
                  </a:lnTo>
                  <a:lnTo>
                    <a:pt x="803362" y="114300"/>
                  </a:lnTo>
                  <a:lnTo>
                    <a:pt x="845445" y="88900"/>
                  </a:lnTo>
                  <a:lnTo>
                    <a:pt x="931711" y="63500"/>
                  </a:lnTo>
                  <a:lnTo>
                    <a:pt x="1111838" y="12700"/>
                  </a:lnTo>
                  <a:lnTo>
                    <a:pt x="1585897" y="12700"/>
                  </a:lnTo>
                  <a:lnTo>
                    <a:pt x="1766025" y="63500"/>
                  </a:lnTo>
                  <a:lnTo>
                    <a:pt x="1852291" y="88900"/>
                  </a:lnTo>
                  <a:lnTo>
                    <a:pt x="1894373" y="114300"/>
                  </a:lnTo>
                  <a:lnTo>
                    <a:pt x="1935718" y="127000"/>
                  </a:lnTo>
                  <a:lnTo>
                    <a:pt x="1976295" y="152400"/>
                  </a:lnTo>
                  <a:lnTo>
                    <a:pt x="2016077" y="165100"/>
                  </a:lnTo>
                  <a:lnTo>
                    <a:pt x="1204426" y="165100"/>
                  </a:lnTo>
                  <a:lnTo>
                    <a:pt x="1110949" y="190500"/>
                  </a:lnTo>
                  <a:lnTo>
                    <a:pt x="1065170" y="190500"/>
                  </a:lnTo>
                  <a:lnTo>
                    <a:pt x="975721" y="215900"/>
                  </a:lnTo>
                  <a:lnTo>
                    <a:pt x="932127" y="241300"/>
                  </a:lnTo>
                  <a:lnTo>
                    <a:pt x="889337" y="254000"/>
                  </a:lnTo>
                  <a:lnTo>
                    <a:pt x="847389" y="279400"/>
                  </a:lnTo>
                  <a:lnTo>
                    <a:pt x="806322" y="292100"/>
                  </a:lnTo>
                  <a:lnTo>
                    <a:pt x="766173" y="317500"/>
                  </a:lnTo>
                  <a:lnTo>
                    <a:pt x="726981" y="342900"/>
                  </a:lnTo>
                  <a:lnTo>
                    <a:pt x="688782" y="368300"/>
                  </a:lnTo>
                  <a:lnTo>
                    <a:pt x="651616" y="393700"/>
                  </a:lnTo>
                  <a:lnTo>
                    <a:pt x="615521" y="419100"/>
                  </a:lnTo>
                  <a:lnTo>
                    <a:pt x="580534" y="444500"/>
                  </a:lnTo>
                  <a:lnTo>
                    <a:pt x="546693" y="469900"/>
                  </a:lnTo>
                  <a:lnTo>
                    <a:pt x="514037" y="508000"/>
                  </a:lnTo>
                  <a:lnTo>
                    <a:pt x="482603" y="546100"/>
                  </a:lnTo>
                  <a:lnTo>
                    <a:pt x="452430" y="571500"/>
                  </a:lnTo>
                  <a:lnTo>
                    <a:pt x="423555" y="609600"/>
                  </a:lnTo>
                  <a:lnTo>
                    <a:pt x="396016" y="647700"/>
                  </a:lnTo>
                  <a:lnTo>
                    <a:pt x="369852" y="685800"/>
                  </a:lnTo>
                  <a:lnTo>
                    <a:pt x="345101" y="723900"/>
                  </a:lnTo>
                  <a:lnTo>
                    <a:pt x="321800" y="762000"/>
                  </a:lnTo>
                  <a:lnTo>
                    <a:pt x="299988" y="800100"/>
                  </a:lnTo>
                  <a:lnTo>
                    <a:pt x="279702" y="838200"/>
                  </a:lnTo>
                  <a:lnTo>
                    <a:pt x="260980" y="889000"/>
                  </a:lnTo>
                  <a:lnTo>
                    <a:pt x="243862" y="927100"/>
                  </a:lnTo>
                  <a:lnTo>
                    <a:pt x="228384" y="965200"/>
                  </a:lnTo>
                  <a:lnTo>
                    <a:pt x="214584" y="1016000"/>
                  </a:lnTo>
                  <a:lnTo>
                    <a:pt x="202501" y="1054100"/>
                  </a:lnTo>
                  <a:lnTo>
                    <a:pt x="192173" y="1104900"/>
                  </a:lnTo>
                  <a:lnTo>
                    <a:pt x="183637" y="1155700"/>
                  </a:lnTo>
                  <a:lnTo>
                    <a:pt x="176932" y="1193800"/>
                  </a:lnTo>
                  <a:lnTo>
                    <a:pt x="172096" y="1244600"/>
                  </a:lnTo>
                  <a:lnTo>
                    <a:pt x="169166" y="1295400"/>
                  </a:lnTo>
                  <a:lnTo>
                    <a:pt x="168181" y="1346200"/>
                  </a:lnTo>
                  <a:lnTo>
                    <a:pt x="169166" y="1397000"/>
                  </a:lnTo>
                  <a:lnTo>
                    <a:pt x="172096" y="1435100"/>
                  </a:lnTo>
                  <a:lnTo>
                    <a:pt x="176932" y="1485900"/>
                  </a:lnTo>
                  <a:lnTo>
                    <a:pt x="183637" y="1536700"/>
                  </a:lnTo>
                  <a:lnTo>
                    <a:pt x="192173" y="1574800"/>
                  </a:lnTo>
                  <a:lnTo>
                    <a:pt x="202501" y="1625600"/>
                  </a:lnTo>
                  <a:lnTo>
                    <a:pt x="214584" y="1676400"/>
                  </a:lnTo>
                  <a:lnTo>
                    <a:pt x="228384" y="1714500"/>
                  </a:lnTo>
                  <a:lnTo>
                    <a:pt x="243862" y="1765300"/>
                  </a:lnTo>
                  <a:lnTo>
                    <a:pt x="260980" y="1803400"/>
                  </a:lnTo>
                  <a:lnTo>
                    <a:pt x="279702" y="1841500"/>
                  </a:lnTo>
                  <a:lnTo>
                    <a:pt x="299988" y="1879600"/>
                  </a:lnTo>
                  <a:lnTo>
                    <a:pt x="321800" y="1930400"/>
                  </a:lnTo>
                  <a:lnTo>
                    <a:pt x="345101" y="1968500"/>
                  </a:lnTo>
                  <a:lnTo>
                    <a:pt x="369852" y="2006600"/>
                  </a:lnTo>
                  <a:lnTo>
                    <a:pt x="396016" y="2044700"/>
                  </a:lnTo>
                  <a:lnTo>
                    <a:pt x="423555" y="2070100"/>
                  </a:lnTo>
                  <a:lnTo>
                    <a:pt x="452430" y="2108200"/>
                  </a:lnTo>
                  <a:lnTo>
                    <a:pt x="482603" y="2146300"/>
                  </a:lnTo>
                  <a:lnTo>
                    <a:pt x="514037" y="2171700"/>
                  </a:lnTo>
                  <a:lnTo>
                    <a:pt x="546693" y="2209800"/>
                  </a:lnTo>
                  <a:lnTo>
                    <a:pt x="580534" y="2235200"/>
                  </a:lnTo>
                  <a:lnTo>
                    <a:pt x="615521" y="2273300"/>
                  </a:lnTo>
                  <a:lnTo>
                    <a:pt x="651616" y="2298700"/>
                  </a:lnTo>
                  <a:lnTo>
                    <a:pt x="688782" y="2324100"/>
                  </a:lnTo>
                  <a:lnTo>
                    <a:pt x="726981" y="2349500"/>
                  </a:lnTo>
                  <a:lnTo>
                    <a:pt x="766173" y="2374900"/>
                  </a:lnTo>
                  <a:lnTo>
                    <a:pt x="806322" y="2387600"/>
                  </a:lnTo>
                  <a:lnTo>
                    <a:pt x="847389" y="2413000"/>
                  </a:lnTo>
                  <a:lnTo>
                    <a:pt x="889337" y="2425700"/>
                  </a:lnTo>
                  <a:lnTo>
                    <a:pt x="932127" y="2451100"/>
                  </a:lnTo>
                  <a:lnTo>
                    <a:pt x="1110949" y="2501900"/>
                  </a:lnTo>
                  <a:lnTo>
                    <a:pt x="1157381" y="2501900"/>
                  </a:lnTo>
                  <a:lnTo>
                    <a:pt x="1204426" y="2514600"/>
                  </a:lnTo>
                  <a:lnTo>
                    <a:pt x="1252048" y="2514600"/>
                  </a:lnTo>
                  <a:lnTo>
                    <a:pt x="1300208" y="2527300"/>
                  </a:lnTo>
                  <a:lnTo>
                    <a:pt x="1996186" y="2527300"/>
                  </a:lnTo>
                  <a:lnTo>
                    <a:pt x="1976295" y="2540000"/>
                  </a:lnTo>
                  <a:lnTo>
                    <a:pt x="1935718" y="2552700"/>
                  </a:lnTo>
                  <a:lnTo>
                    <a:pt x="1894373" y="2578100"/>
                  </a:lnTo>
                  <a:lnTo>
                    <a:pt x="1852291" y="2590800"/>
                  </a:lnTo>
                  <a:lnTo>
                    <a:pt x="1809498" y="2616200"/>
                  </a:lnTo>
                  <a:lnTo>
                    <a:pt x="1631807" y="2667000"/>
                  </a:lnTo>
                  <a:close/>
                </a:path>
                <a:path w="2698115" h="2692400">
                  <a:moveTo>
                    <a:pt x="1996186" y="2527300"/>
                  </a:moveTo>
                  <a:lnTo>
                    <a:pt x="1397537" y="2527300"/>
                  </a:lnTo>
                  <a:lnTo>
                    <a:pt x="1445705" y="2514600"/>
                  </a:lnTo>
                  <a:lnTo>
                    <a:pt x="1493334" y="2514600"/>
                  </a:lnTo>
                  <a:lnTo>
                    <a:pt x="1540386" y="2501900"/>
                  </a:lnTo>
                  <a:lnTo>
                    <a:pt x="1586823" y="2501900"/>
                  </a:lnTo>
                  <a:lnTo>
                    <a:pt x="1765661" y="2451100"/>
                  </a:lnTo>
                  <a:lnTo>
                    <a:pt x="1808453" y="2425700"/>
                  </a:lnTo>
                  <a:lnTo>
                    <a:pt x="1850403" y="2413000"/>
                  </a:lnTo>
                  <a:lnTo>
                    <a:pt x="1891471" y="2387600"/>
                  </a:lnTo>
                  <a:lnTo>
                    <a:pt x="1931620" y="2374900"/>
                  </a:lnTo>
                  <a:lnTo>
                    <a:pt x="1970813" y="2349500"/>
                  </a:lnTo>
                  <a:lnTo>
                    <a:pt x="2009010" y="2324100"/>
                  </a:lnTo>
                  <a:lnTo>
                    <a:pt x="2046175" y="2298700"/>
                  </a:lnTo>
                  <a:lnTo>
                    <a:pt x="2082269" y="2273300"/>
                  </a:lnTo>
                  <a:lnTo>
                    <a:pt x="2117255" y="2235200"/>
                  </a:lnTo>
                  <a:lnTo>
                    <a:pt x="2151093" y="2209800"/>
                  </a:lnTo>
                  <a:lnTo>
                    <a:pt x="2183747" y="2171700"/>
                  </a:lnTo>
                  <a:lnTo>
                    <a:pt x="2215178" y="2146300"/>
                  </a:lnTo>
                  <a:lnTo>
                    <a:pt x="2245349" y="2108200"/>
                  </a:lnTo>
                  <a:lnTo>
                    <a:pt x="2274221" y="2070100"/>
                  </a:lnTo>
                  <a:lnTo>
                    <a:pt x="2301756" y="2044700"/>
                  </a:lnTo>
                  <a:lnTo>
                    <a:pt x="2327917" y="2006600"/>
                  </a:lnTo>
                  <a:lnTo>
                    <a:pt x="2352665" y="1968500"/>
                  </a:lnTo>
                  <a:lnTo>
                    <a:pt x="2375963" y="1930400"/>
                  </a:lnTo>
                  <a:lnTo>
                    <a:pt x="2397772" y="1879600"/>
                  </a:lnTo>
                  <a:lnTo>
                    <a:pt x="2418055" y="1841500"/>
                  </a:lnTo>
                  <a:lnTo>
                    <a:pt x="2436773" y="1803400"/>
                  </a:lnTo>
                  <a:lnTo>
                    <a:pt x="2453889" y="1765300"/>
                  </a:lnTo>
                  <a:lnTo>
                    <a:pt x="2469364" y="1714500"/>
                  </a:lnTo>
                  <a:lnTo>
                    <a:pt x="2483161" y="1676400"/>
                  </a:lnTo>
                  <a:lnTo>
                    <a:pt x="2495241" y="1625600"/>
                  </a:lnTo>
                  <a:lnTo>
                    <a:pt x="2505567" y="1574800"/>
                  </a:lnTo>
                  <a:lnTo>
                    <a:pt x="2514101" y="1536700"/>
                  </a:lnTo>
                  <a:lnTo>
                    <a:pt x="2520805" y="1485900"/>
                  </a:lnTo>
                  <a:lnTo>
                    <a:pt x="2525640" y="1435100"/>
                  </a:lnTo>
                  <a:lnTo>
                    <a:pt x="2528569" y="1397000"/>
                  </a:lnTo>
                  <a:lnTo>
                    <a:pt x="2529554" y="1346200"/>
                  </a:lnTo>
                  <a:lnTo>
                    <a:pt x="2528569" y="1295400"/>
                  </a:lnTo>
                  <a:lnTo>
                    <a:pt x="2525640" y="1244600"/>
                  </a:lnTo>
                  <a:lnTo>
                    <a:pt x="2520805" y="1193800"/>
                  </a:lnTo>
                  <a:lnTo>
                    <a:pt x="2514101" y="1155700"/>
                  </a:lnTo>
                  <a:lnTo>
                    <a:pt x="2505567" y="1104900"/>
                  </a:lnTo>
                  <a:lnTo>
                    <a:pt x="2495241" y="1054100"/>
                  </a:lnTo>
                  <a:lnTo>
                    <a:pt x="2483161" y="1016000"/>
                  </a:lnTo>
                  <a:lnTo>
                    <a:pt x="2469364" y="965200"/>
                  </a:lnTo>
                  <a:lnTo>
                    <a:pt x="2453889" y="927100"/>
                  </a:lnTo>
                  <a:lnTo>
                    <a:pt x="2436773" y="889000"/>
                  </a:lnTo>
                  <a:lnTo>
                    <a:pt x="2418055" y="838200"/>
                  </a:lnTo>
                  <a:lnTo>
                    <a:pt x="2397772" y="800100"/>
                  </a:lnTo>
                  <a:lnTo>
                    <a:pt x="2375963" y="762000"/>
                  </a:lnTo>
                  <a:lnTo>
                    <a:pt x="2352665" y="723900"/>
                  </a:lnTo>
                  <a:lnTo>
                    <a:pt x="2327917" y="685800"/>
                  </a:lnTo>
                  <a:lnTo>
                    <a:pt x="2301756" y="647700"/>
                  </a:lnTo>
                  <a:lnTo>
                    <a:pt x="2274221" y="609600"/>
                  </a:lnTo>
                  <a:lnTo>
                    <a:pt x="2245349" y="571500"/>
                  </a:lnTo>
                  <a:lnTo>
                    <a:pt x="2215178" y="546100"/>
                  </a:lnTo>
                  <a:lnTo>
                    <a:pt x="2183747" y="508000"/>
                  </a:lnTo>
                  <a:lnTo>
                    <a:pt x="2151093" y="469900"/>
                  </a:lnTo>
                  <a:lnTo>
                    <a:pt x="2117255" y="444500"/>
                  </a:lnTo>
                  <a:lnTo>
                    <a:pt x="2082269" y="419100"/>
                  </a:lnTo>
                  <a:lnTo>
                    <a:pt x="2046175" y="393700"/>
                  </a:lnTo>
                  <a:lnTo>
                    <a:pt x="2009010" y="368300"/>
                  </a:lnTo>
                  <a:lnTo>
                    <a:pt x="1970813" y="342900"/>
                  </a:lnTo>
                  <a:lnTo>
                    <a:pt x="1931620" y="317500"/>
                  </a:lnTo>
                  <a:lnTo>
                    <a:pt x="1891471" y="292100"/>
                  </a:lnTo>
                  <a:lnTo>
                    <a:pt x="1850403" y="279400"/>
                  </a:lnTo>
                  <a:lnTo>
                    <a:pt x="1808453" y="254000"/>
                  </a:lnTo>
                  <a:lnTo>
                    <a:pt x="1765661" y="241300"/>
                  </a:lnTo>
                  <a:lnTo>
                    <a:pt x="1722064" y="215900"/>
                  </a:lnTo>
                  <a:lnTo>
                    <a:pt x="1632607" y="190500"/>
                  </a:lnTo>
                  <a:lnTo>
                    <a:pt x="1586823" y="190500"/>
                  </a:lnTo>
                  <a:lnTo>
                    <a:pt x="1493334" y="165100"/>
                  </a:lnTo>
                  <a:lnTo>
                    <a:pt x="2016077" y="165100"/>
                  </a:lnTo>
                  <a:lnTo>
                    <a:pt x="2055034" y="190500"/>
                  </a:lnTo>
                  <a:lnTo>
                    <a:pt x="2093138" y="215900"/>
                  </a:lnTo>
                  <a:lnTo>
                    <a:pt x="2130359" y="241300"/>
                  </a:lnTo>
                  <a:lnTo>
                    <a:pt x="2166670" y="266700"/>
                  </a:lnTo>
                  <a:lnTo>
                    <a:pt x="2202041" y="304800"/>
                  </a:lnTo>
                  <a:lnTo>
                    <a:pt x="2236444" y="330200"/>
                  </a:lnTo>
                  <a:lnTo>
                    <a:pt x="2269850" y="355600"/>
                  </a:lnTo>
                  <a:lnTo>
                    <a:pt x="2302230" y="393700"/>
                  </a:lnTo>
                  <a:lnTo>
                    <a:pt x="2333555" y="419100"/>
                  </a:lnTo>
                  <a:lnTo>
                    <a:pt x="2363797" y="457200"/>
                  </a:lnTo>
                  <a:lnTo>
                    <a:pt x="2392927" y="495300"/>
                  </a:lnTo>
                  <a:lnTo>
                    <a:pt x="2420917" y="520700"/>
                  </a:lnTo>
                  <a:lnTo>
                    <a:pt x="2447737" y="558800"/>
                  </a:lnTo>
                  <a:lnTo>
                    <a:pt x="2473358" y="596900"/>
                  </a:lnTo>
                  <a:lnTo>
                    <a:pt x="2497753" y="635000"/>
                  </a:lnTo>
                  <a:lnTo>
                    <a:pt x="2520891" y="673100"/>
                  </a:lnTo>
                  <a:lnTo>
                    <a:pt x="2542746" y="711200"/>
                  </a:lnTo>
                  <a:lnTo>
                    <a:pt x="2563287" y="762000"/>
                  </a:lnTo>
                  <a:lnTo>
                    <a:pt x="2582486" y="800100"/>
                  </a:lnTo>
                  <a:lnTo>
                    <a:pt x="2600314" y="838200"/>
                  </a:lnTo>
                  <a:lnTo>
                    <a:pt x="2616743" y="876300"/>
                  </a:lnTo>
                  <a:lnTo>
                    <a:pt x="2631743" y="927100"/>
                  </a:lnTo>
                  <a:lnTo>
                    <a:pt x="2645287" y="965200"/>
                  </a:lnTo>
                  <a:lnTo>
                    <a:pt x="2657345" y="1016000"/>
                  </a:lnTo>
                  <a:lnTo>
                    <a:pt x="2667888" y="1054100"/>
                  </a:lnTo>
                  <a:lnTo>
                    <a:pt x="2676888" y="1104900"/>
                  </a:lnTo>
                  <a:lnTo>
                    <a:pt x="2684317" y="1155700"/>
                  </a:lnTo>
                  <a:lnTo>
                    <a:pt x="2690144" y="1193800"/>
                  </a:lnTo>
                  <a:lnTo>
                    <a:pt x="2694342" y="1244600"/>
                  </a:lnTo>
                  <a:lnTo>
                    <a:pt x="2696882" y="1295400"/>
                  </a:lnTo>
                  <a:lnTo>
                    <a:pt x="2697735" y="1346200"/>
                  </a:lnTo>
                  <a:lnTo>
                    <a:pt x="2696882" y="1397000"/>
                  </a:lnTo>
                  <a:lnTo>
                    <a:pt x="2694342" y="1435100"/>
                  </a:lnTo>
                  <a:lnTo>
                    <a:pt x="2690144" y="1485900"/>
                  </a:lnTo>
                  <a:lnTo>
                    <a:pt x="2684317" y="1536700"/>
                  </a:lnTo>
                  <a:lnTo>
                    <a:pt x="2676888" y="1574800"/>
                  </a:lnTo>
                  <a:lnTo>
                    <a:pt x="2667888" y="1625600"/>
                  </a:lnTo>
                  <a:lnTo>
                    <a:pt x="2657345" y="1676400"/>
                  </a:lnTo>
                  <a:lnTo>
                    <a:pt x="2645287" y="1714500"/>
                  </a:lnTo>
                  <a:lnTo>
                    <a:pt x="2631743" y="1765300"/>
                  </a:lnTo>
                  <a:lnTo>
                    <a:pt x="2616743" y="1803400"/>
                  </a:lnTo>
                  <a:lnTo>
                    <a:pt x="2600314" y="1841500"/>
                  </a:lnTo>
                  <a:lnTo>
                    <a:pt x="2582486" y="1892300"/>
                  </a:lnTo>
                  <a:lnTo>
                    <a:pt x="2563287" y="1930400"/>
                  </a:lnTo>
                  <a:lnTo>
                    <a:pt x="2542746" y="1968500"/>
                  </a:lnTo>
                  <a:lnTo>
                    <a:pt x="2520891" y="2006600"/>
                  </a:lnTo>
                  <a:lnTo>
                    <a:pt x="2497753" y="2044700"/>
                  </a:lnTo>
                  <a:lnTo>
                    <a:pt x="2473358" y="2082800"/>
                  </a:lnTo>
                  <a:lnTo>
                    <a:pt x="2447737" y="2120900"/>
                  </a:lnTo>
                  <a:lnTo>
                    <a:pt x="2420917" y="2159000"/>
                  </a:lnTo>
                  <a:lnTo>
                    <a:pt x="2392927" y="2197100"/>
                  </a:lnTo>
                  <a:lnTo>
                    <a:pt x="2363797" y="2235200"/>
                  </a:lnTo>
                  <a:lnTo>
                    <a:pt x="2333555" y="2260600"/>
                  </a:lnTo>
                  <a:lnTo>
                    <a:pt x="2302230" y="2298700"/>
                  </a:lnTo>
                  <a:lnTo>
                    <a:pt x="2269850" y="2324100"/>
                  </a:lnTo>
                  <a:lnTo>
                    <a:pt x="2236444" y="2362200"/>
                  </a:lnTo>
                  <a:lnTo>
                    <a:pt x="2202041" y="2387600"/>
                  </a:lnTo>
                  <a:lnTo>
                    <a:pt x="2166670" y="2413000"/>
                  </a:lnTo>
                  <a:lnTo>
                    <a:pt x="2130359" y="2438400"/>
                  </a:lnTo>
                  <a:lnTo>
                    <a:pt x="2093138" y="2463800"/>
                  </a:lnTo>
                  <a:lnTo>
                    <a:pt x="2055034" y="2489200"/>
                  </a:lnTo>
                  <a:lnTo>
                    <a:pt x="2016077" y="2514600"/>
                  </a:lnTo>
                  <a:lnTo>
                    <a:pt x="1996186" y="2527300"/>
                  </a:lnTo>
                  <a:close/>
                </a:path>
                <a:path w="2698115" h="2692400">
                  <a:moveTo>
                    <a:pt x="1539451" y="2679700"/>
                  </a:moveTo>
                  <a:lnTo>
                    <a:pt x="1158285" y="2679700"/>
                  </a:lnTo>
                  <a:lnTo>
                    <a:pt x="1111838" y="2667000"/>
                  </a:lnTo>
                  <a:lnTo>
                    <a:pt x="1585897" y="2667000"/>
                  </a:lnTo>
                  <a:lnTo>
                    <a:pt x="1539451" y="2679700"/>
                  </a:lnTo>
                  <a:close/>
                </a:path>
                <a:path w="2698115" h="2692400">
                  <a:moveTo>
                    <a:pt x="1445061" y="2692400"/>
                  </a:moveTo>
                  <a:lnTo>
                    <a:pt x="1252674" y="2692400"/>
                  </a:lnTo>
                  <a:lnTo>
                    <a:pt x="1205240" y="2679700"/>
                  </a:lnTo>
                  <a:lnTo>
                    <a:pt x="1492496" y="2679700"/>
                  </a:lnTo>
                  <a:lnTo>
                    <a:pt x="1445061" y="2692400"/>
                  </a:lnTo>
                  <a:close/>
                </a:path>
              </a:pathLst>
            </a:custGeom>
            <a:solidFill>
              <a:srgbClr val="38343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 descr=""/>
            <p:cNvSpPr/>
            <p:nvPr/>
          </p:nvSpPr>
          <p:spPr>
            <a:xfrm>
              <a:off x="7014659" y="989821"/>
              <a:ext cx="4890770" cy="1695450"/>
            </a:xfrm>
            <a:custGeom>
              <a:avLst/>
              <a:gdLst/>
              <a:ahLst/>
              <a:cxnLst/>
              <a:rect l="l" t="t" r="r" b="b"/>
              <a:pathLst>
                <a:path w="4890770" h="1695450">
                  <a:moveTo>
                    <a:pt x="4806573" y="1695102"/>
                  </a:moveTo>
                  <a:lnTo>
                    <a:pt x="84090" y="1695102"/>
                  </a:lnTo>
                  <a:lnTo>
                    <a:pt x="51384" y="1688484"/>
                  </a:lnTo>
                  <a:lnTo>
                    <a:pt x="24652" y="1670447"/>
                  </a:lnTo>
                  <a:lnTo>
                    <a:pt x="6616" y="1643713"/>
                  </a:lnTo>
                  <a:lnTo>
                    <a:pt x="0" y="1611004"/>
                  </a:lnTo>
                  <a:lnTo>
                    <a:pt x="0" y="84098"/>
                  </a:lnTo>
                  <a:lnTo>
                    <a:pt x="6616" y="51388"/>
                  </a:lnTo>
                  <a:lnTo>
                    <a:pt x="24652" y="24654"/>
                  </a:lnTo>
                  <a:lnTo>
                    <a:pt x="51384" y="6617"/>
                  </a:lnTo>
                  <a:lnTo>
                    <a:pt x="84090" y="0"/>
                  </a:lnTo>
                  <a:lnTo>
                    <a:pt x="4806573" y="0"/>
                  </a:lnTo>
                  <a:lnTo>
                    <a:pt x="4839335" y="6617"/>
                  </a:lnTo>
                  <a:lnTo>
                    <a:pt x="4866061" y="24654"/>
                  </a:lnTo>
                  <a:lnTo>
                    <a:pt x="4884065" y="51388"/>
                  </a:lnTo>
                  <a:lnTo>
                    <a:pt x="4890664" y="84098"/>
                  </a:lnTo>
                  <a:lnTo>
                    <a:pt x="4890664" y="1611004"/>
                  </a:lnTo>
                  <a:lnTo>
                    <a:pt x="4884065" y="1643713"/>
                  </a:lnTo>
                  <a:lnTo>
                    <a:pt x="4866061" y="1670447"/>
                  </a:lnTo>
                  <a:lnTo>
                    <a:pt x="4839335" y="1688484"/>
                  </a:lnTo>
                  <a:lnTo>
                    <a:pt x="4806573" y="1695102"/>
                  </a:lnTo>
                  <a:close/>
                </a:path>
              </a:pathLst>
            </a:custGeom>
            <a:solidFill>
              <a:srgbClr val="E4F6F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 descr=""/>
            <p:cNvSpPr/>
            <p:nvPr/>
          </p:nvSpPr>
          <p:spPr>
            <a:xfrm>
              <a:off x="6930569" y="905723"/>
              <a:ext cx="5059045" cy="1863725"/>
            </a:xfrm>
            <a:custGeom>
              <a:avLst/>
              <a:gdLst/>
              <a:ahLst/>
              <a:cxnLst/>
              <a:rect l="l" t="t" r="r" b="b"/>
              <a:pathLst>
                <a:path w="5059045" h="1863725">
                  <a:moveTo>
                    <a:pt x="4890664" y="1863298"/>
                  </a:moveTo>
                  <a:lnTo>
                    <a:pt x="168181" y="1863298"/>
                  </a:lnTo>
                  <a:lnTo>
                    <a:pt x="123514" y="1857282"/>
                  </a:lnTo>
                  <a:lnTo>
                    <a:pt x="83351" y="1840307"/>
                  </a:lnTo>
                  <a:lnTo>
                    <a:pt x="49304" y="1813989"/>
                  </a:lnTo>
                  <a:lnTo>
                    <a:pt x="22988" y="1779940"/>
                  </a:lnTo>
                  <a:lnTo>
                    <a:pt x="6016" y="1739773"/>
                  </a:lnTo>
                  <a:lnTo>
                    <a:pt x="0" y="1695102"/>
                  </a:lnTo>
                  <a:lnTo>
                    <a:pt x="0" y="168196"/>
                  </a:lnTo>
                  <a:lnTo>
                    <a:pt x="6016" y="123479"/>
                  </a:lnTo>
                  <a:lnTo>
                    <a:pt x="22988" y="83299"/>
                  </a:lnTo>
                  <a:lnTo>
                    <a:pt x="49304" y="49259"/>
                  </a:lnTo>
                  <a:lnTo>
                    <a:pt x="83351" y="22961"/>
                  </a:lnTo>
                  <a:lnTo>
                    <a:pt x="123514" y="6007"/>
                  </a:lnTo>
                  <a:lnTo>
                    <a:pt x="168181" y="0"/>
                  </a:lnTo>
                  <a:lnTo>
                    <a:pt x="4890664" y="0"/>
                  </a:lnTo>
                  <a:lnTo>
                    <a:pt x="4935376" y="6007"/>
                  </a:lnTo>
                  <a:lnTo>
                    <a:pt x="4975552" y="22961"/>
                  </a:lnTo>
                  <a:lnTo>
                    <a:pt x="5009590" y="49259"/>
                  </a:lnTo>
                  <a:lnTo>
                    <a:pt x="5035886" y="83299"/>
                  </a:lnTo>
                  <a:lnTo>
                    <a:pt x="5052838" y="123479"/>
                  </a:lnTo>
                  <a:lnTo>
                    <a:pt x="5058845" y="168196"/>
                  </a:lnTo>
                  <a:lnTo>
                    <a:pt x="168181" y="168196"/>
                  </a:lnTo>
                  <a:lnTo>
                    <a:pt x="168181" y="1695102"/>
                  </a:lnTo>
                  <a:lnTo>
                    <a:pt x="5058845" y="1695102"/>
                  </a:lnTo>
                  <a:lnTo>
                    <a:pt x="5052838" y="1739773"/>
                  </a:lnTo>
                  <a:lnTo>
                    <a:pt x="5035886" y="1779940"/>
                  </a:lnTo>
                  <a:lnTo>
                    <a:pt x="5009590" y="1813989"/>
                  </a:lnTo>
                  <a:lnTo>
                    <a:pt x="4975552" y="1840307"/>
                  </a:lnTo>
                  <a:lnTo>
                    <a:pt x="4935376" y="1857282"/>
                  </a:lnTo>
                  <a:lnTo>
                    <a:pt x="4890664" y="1863298"/>
                  </a:lnTo>
                  <a:close/>
                </a:path>
                <a:path w="5059045" h="1863725">
                  <a:moveTo>
                    <a:pt x="5058845" y="1695102"/>
                  </a:moveTo>
                  <a:lnTo>
                    <a:pt x="4890664" y="1695102"/>
                  </a:lnTo>
                  <a:lnTo>
                    <a:pt x="4890664" y="168196"/>
                  </a:lnTo>
                  <a:lnTo>
                    <a:pt x="5058845" y="168196"/>
                  </a:lnTo>
                  <a:lnTo>
                    <a:pt x="5058845" y="1695102"/>
                  </a:lnTo>
                  <a:close/>
                </a:path>
              </a:pathLst>
            </a:custGeom>
            <a:solidFill>
              <a:srgbClr val="38343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 descr=""/>
            <p:cNvSpPr/>
            <p:nvPr/>
          </p:nvSpPr>
          <p:spPr>
            <a:xfrm>
              <a:off x="4563809" y="6225980"/>
              <a:ext cx="3030855" cy="1695450"/>
            </a:xfrm>
            <a:custGeom>
              <a:avLst/>
              <a:gdLst/>
              <a:ahLst/>
              <a:cxnLst/>
              <a:rect l="l" t="t" r="r" b="b"/>
              <a:pathLst>
                <a:path w="3030854" h="1695450">
                  <a:moveTo>
                    <a:pt x="2946460" y="1694839"/>
                  </a:moveTo>
                  <a:lnTo>
                    <a:pt x="84090" y="1694839"/>
                  </a:lnTo>
                  <a:lnTo>
                    <a:pt x="51329" y="1688222"/>
                  </a:lnTo>
                  <a:lnTo>
                    <a:pt x="24603" y="1670184"/>
                  </a:lnTo>
                  <a:lnTo>
                    <a:pt x="6598" y="1643450"/>
                  </a:lnTo>
                  <a:lnTo>
                    <a:pt x="0" y="1610741"/>
                  </a:lnTo>
                  <a:lnTo>
                    <a:pt x="0" y="84098"/>
                  </a:lnTo>
                  <a:lnTo>
                    <a:pt x="6598" y="51388"/>
                  </a:lnTo>
                  <a:lnTo>
                    <a:pt x="24603" y="24654"/>
                  </a:lnTo>
                  <a:lnTo>
                    <a:pt x="51329" y="6617"/>
                  </a:lnTo>
                  <a:lnTo>
                    <a:pt x="84090" y="0"/>
                  </a:lnTo>
                  <a:lnTo>
                    <a:pt x="2946460" y="0"/>
                  </a:lnTo>
                  <a:lnTo>
                    <a:pt x="2979166" y="6617"/>
                  </a:lnTo>
                  <a:lnTo>
                    <a:pt x="3005898" y="24654"/>
                  </a:lnTo>
                  <a:lnTo>
                    <a:pt x="3023934" y="51388"/>
                  </a:lnTo>
                  <a:lnTo>
                    <a:pt x="3030551" y="84098"/>
                  </a:lnTo>
                  <a:lnTo>
                    <a:pt x="3030551" y="1610741"/>
                  </a:lnTo>
                  <a:lnTo>
                    <a:pt x="3023934" y="1643450"/>
                  </a:lnTo>
                  <a:lnTo>
                    <a:pt x="3005898" y="1670184"/>
                  </a:lnTo>
                  <a:lnTo>
                    <a:pt x="2979166" y="1688222"/>
                  </a:lnTo>
                  <a:lnTo>
                    <a:pt x="2946460" y="1694839"/>
                  </a:lnTo>
                  <a:close/>
                </a:path>
              </a:pathLst>
            </a:custGeom>
            <a:solidFill>
              <a:srgbClr val="E4F6F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 descr=""/>
            <p:cNvSpPr/>
            <p:nvPr/>
          </p:nvSpPr>
          <p:spPr>
            <a:xfrm>
              <a:off x="4479718" y="6141882"/>
              <a:ext cx="3199130" cy="1863089"/>
            </a:xfrm>
            <a:custGeom>
              <a:avLst/>
              <a:gdLst/>
              <a:ahLst/>
              <a:cxnLst/>
              <a:rect l="l" t="t" r="r" b="b"/>
              <a:pathLst>
                <a:path w="3199129" h="1863090">
                  <a:moveTo>
                    <a:pt x="3030550" y="1863035"/>
                  </a:moveTo>
                  <a:lnTo>
                    <a:pt x="168181" y="1863035"/>
                  </a:lnTo>
                  <a:lnTo>
                    <a:pt x="123468" y="1857019"/>
                  </a:lnTo>
                  <a:lnTo>
                    <a:pt x="83292" y="1840045"/>
                  </a:lnTo>
                  <a:lnTo>
                    <a:pt x="49255" y="1813726"/>
                  </a:lnTo>
                  <a:lnTo>
                    <a:pt x="22959" y="1779677"/>
                  </a:lnTo>
                  <a:lnTo>
                    <a:pt x="6006" y="1739510"/>
                  </a:lnTo>
                  <a:lnTo>
                    <a:pt x="0" y="1694839"/>
                  </a:lnTo>
                  <a:lnTo>
                    <a:pt x="0" y="168196"/>
                  </a:lnTo>
                  <a:lnTo>
                    <a:pt x="6006" y="123479"/>
                  </a:lnTo>
                  <a:lnTo>
                    <a:pt x="22959" y="83299"/>
                  </a:lnTo>
                  <a:lnTo>
                    <a:pt x="49255" y="49259"/>
                  </a:lnTo>
                  <a:lnTo>
                    <a:pt x="83292" y="22961"/>
                  </a:lnTo>
                  <a:lnTo>
                    <a:pt x="123468" y="6007"/>
                  </a:lnTo>
                  <a:lnTo>
                    <a:pt x="168181" y="0"/>
                  </a:lnTo>
                  <a:lnTo>
                    <a:pt x="3030550" y="0"/>
                  </a:lnTo>
                  <a:lnTo>
                    <a:pt x="3075263" y="6007"/>
                  </a:lnTo>
                  <a:lnTo>
                    <a:pt x="3115439" y="22961"/>
                  </a:lnTo>
                  <a:lnTo>
                    <a:pt x="3149476" y="49259"/>
                  </a:lnTo>
                  <a:lnTo>
                    <a:pt x="3175772" y="83299"/>
                  </a:lnTo>
                  <a:lnTo>
                    <a:pt x="3192725" y="123479"/>
                  </a:lnTo>
                  <a:lnTo>
                    <a:pt x="3198732" y="168196"/>
                  </a:lnTo>
                  <a:lnTo>
                    <a:pt x="168181" y="168196"/>
                  </a:lnTo>
                  <a:lnTo>
                    <a:pt x="168181" y="1694839"/>
                  </a:lnTo>
                  <a:lnTo>
                    <a:pt x="3198732" y="1694839"/>
                  </a:lnTo>
                  <a:lnTo>
                    <a:pt x="3192725" y="1739510"/>
                  </a:lnTo>
                  <a:lnTo>
                    <a:pt x="3175772" y="1779677"/>
                  </a:lnTo>
                  <a:lnTo>
                    <a:pt x="3149476" y="1813726"/>
                  </a:lnTo>
                  <a:lnTo>
                    <a:pt x="3115439" y="1840045"/>
                  </a:lnTo>
                  <a:lnTo>
                    <a:pt x="3075263" y="1857019"/>
                  </a:lnTo>
                  <a:lnTo>
                    <a:pt x="3030550" y="1863035"/>
                  </a:lnTo>
                  <a:close/>
                </a:path>
                <a:path w="3199129" h="1863090">
                  <a:moveTo>
                    <a:pt x="3198732" y="1694839"/>
                  </a:moveTo>
                  <a:lnTo>
                    <a:pt x="3030550" y="1694839"/>
                  </a:lnTo>
                  <a:lnTo>
                    <a:pt x="3030550" y="168196"/>
                  </a:lnTo>
                  <a:lnTo>
                    <a:pt x="3198732" y="168196"/>
                  </a:lnTo>
                  <a:lnTo>
                    <a:pt x="3198732" y="1694839"/>
                  </a:lnTo>
                  <a:close/>
                </a:path>
              </a:pathLst>
            </a:custGeom>
            <a:solidFill>
              <a:srgbClr val="38343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 descr=""/>
            <p:cNvSpPr/>
            <p:nvPr/>
          </p:nvSpPr>
          <p:spPr>
            <a:xfrm>
              <a:off x="11326017" y="6225980"/>
              <a:ext cx="3030855" cy="1695450"/>
            </a:xfrm>
            <a:custGeom>
              <a:avLst/>
              <a:gdLst/>
              <a:ahLst/>
              <a:cxnLst/>
              <a:rect l="l" t="t" r="r" b="b"/>
              <a:pathLst>
                <a:path w="3030855" h="1695450">
                  <a:moveTo>
                    <a:pt x="2946460" y="1694839"/>
                  </a:moveTo>
                  <a:lnTo>
                    <a:pt x="84090" y="1694839"/>
                  </a:lnTo>
                  <a:lnTo>
                    <a:pt x="51329" y="1688222"/>
                  </a:lnTo>
                  <a:lnTo>
                    <a:pt x="24603" y="1670184"/>
                  </a:lnTo>
                  <a:lnTo>
                    <a:pt x="6598" y="1643450"/>
                  </a:lnTo>
                  <a:lnTo>
                    <a:pt x="0" y="1610741"/>
                  </a:lnTo>
                  <a:lnTo>
                    <a:pt x="0" y="84098"/>
                  </a:lnTo>
                  <a:lnTo>
                    <a:pt x="6598" y="51388"/>
                  </a:lnTo>
                  <a:lnTo>
                    <a:pt x="24603" y="24654"/>
                  </a:lnTo>
                  <a:lnTo>
                    <a:pt x="51329" y="6617"/>
                  </a:lnTo>
                  <a:lnTo>
                    <a:pt x="84090" y="0"/>
                  </a:lnTo>
                  <a:lnTo>
                    <a:pt x="2946460" y="0"/>
                  </a:lnTo>
                  <a:lnTo>
                    <a:pt x="2979166" y="6617"/>
                  </a:lnTo>
                  <a:lnTo>
                    <a:pt x="3005898" y="24654"/>
                  </a:lnTo>
                  <a:lnTo>
                    <a:pt x="3023934" y="51388"/>
                  </a:lnTo>
                  <a:lnTo>
                    <a:pt x="3030551" y="84098"/>
                  </a:lnTo>
                  <a:lnTo>
                    <a:pt x="3030551" y="1610741"/>
                  </a:lnTo>
                  <a:lnTo>
                    <a:pt x="3023934" y="1643450"/>
                  </a:lnTo>
                  <a:lnTo>
                    <a:pt x="3005898" y="1670184"/>
                  </a:lnTo>
                  <a:lnTo>
                    <a:pt x="2979166" y="1688222"/>
                  </a:lnTo>
                  <a:lnTo>
                    <a:pt x="2946460" y="1694839"/>
                  </a:lnTo>
                  <a:close/>
                </a:path>
              </a:pathLst>
            </a:custGeom>
            <a:solidFill>
              <a:srgbClr val="E4F6F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 descr=""/>
            <p:cNvSpPr/>
            <p:nvPr/>
          </p:nvSpPr>
          <p:spPr>
            <a:xfrm>
              <a:off x="11241926" y="6141882"/>
              <a:ext cx="3199130" cy="1863089"/>
            </a:xfrm>
            <a:custGeom>
              <a:avLst/>
              <a:gdLst/>
              <a:ahLst/>
              <a:cxnLst/>
              <a:rect l="l" t="t" r="r" b="b"/>
              <a:pathLst>
                <a:path w="3199130" h="1863090">
                  <a:moveTo>
                    <a:pt x="3030551" y="1863035"/>
                  </a:moveTo>
                  <a:lnTo>
                    <a:pt x="168181" y="1863035"/>
                  </a:lnTo>
                  <a:lnTo>
                    <a:pt x="123468" y="1857019"/>
                  </a:lnTo>
                  <a:lnTo>
                    <a:pt x="83292" y="1840045"/>
                  </a:lnTo>
                  <a:lnTo>
                    <a:pt x="49255" y="1813726"/>
                  </a:lnTo>
                  <a:lnTo>
                    <a:pt x="22959" y="1779677"/>
                  </a:lnTo>
                  <a:lnTo>
                    <a:pt x="6006" y="1739510"/>
                  </a:lnTo>
                  <a:lnTo>
                    <a:pt x="0" y="1694839"/>
                  </a:lnTo>
                  <a:lnTo>
                    <a:pt x="0" y="168196"/>
                  </a:lnTo>
                  <a:lnTo>
                    <a:pt x="6006" y="123479"/>
                  </a:lnTo>
                  <a:lnTo>
                    <a:pt x="22959" y="83299"/>
                  </a:lnTo>
                  <a:lnTo>
                    <a:pt x="49255" y="49259"/>
                  </a:lnTo>
                  <a:lnTo>
                    <a:pt x="83292" y="22961"/>
                  </a:lnTo>
                  <a:lnTo>
                    <a:pt x="123468" y="6007"/>
                  </a:lnTo>
                  <a:lnTo>
                    <a:pt x="168181" y="0"/>
                  </a:lnTo>
                  <a:lnTo>
                    <a:pt x="3030551" y="0"/>
                  </a:lnTo>
                  <a:lnTo>
                    <a:pt x="3075263" y="6007"/>
                  </a:lnTo>
                  <a:lnTo>
                    <a:pt x="3115439" y="22961"/>
                  </a:lnTo>
                  <a:lnTo>
                    <a:pt x="3149477" y="49259"/>
                  </a:lnTo>
                  <a:lnTo>
                    <a:pt x="3175773" y="83299"/>
                  </a:lnTo>
                  <a:lnTo>
                    <a:pt x="3192725" y="123479"/>
                  </a:lnTo>
                  <a:lnTo>
                    <a:pt x="3198732" y="168196"/>
                  </a:lnTo>
                  <a:lnTo>
                    <a:pt x="168181" y="168196"/>
                  </a:lnTo>
                  <a:lnTo>
                    <a:pt x="168181" y="1694839"/>
                  </a:lnTo>
                  <a:lnTo>
                    <a:pt x="3198732" y="1694839"/>
                  </a:lnTo>
                  <a:lnTo>
                    <a:pt x="3192725" y="1739510"/>
                  </a:lnTo>
                  <a:lnTo>
                    <a:pt x="3175773" y="1779677"/>
                  </a:lnTo>
                  <a:lnTo>
                    <a:pt x="3149477" y="1813726"/>
                  </a:lnTo>
                  <a:lnTo>
                    <a:pt x="3115439" y="1840045"/>
                  </a:lnTo>
                  <a:lnTo>
                    <a:pt x="3075263" y="1857019"/>
                  </a:lnTo>
                  <a:lnTo>
                    <a:pt x="3030551" y="1863035"/>
                  </a:lnTo>
                  <a:close/>
                </a:path>
                <a:path w="3199130" h="1863090">
                  <a:moveTo>
                    <a:pt x="3198732" y="1694839"/>
                  </a:moveTo>
                  <a:lnTo>
                    <a:pt x="3030551" y="1694839"/>
                  </a:lnTo>
                  <a:lnTo>
                    <a:pt x="3030551" y="168196"/>
                  </a:lnTo>
                  <a:lnTo>
                    <a:pt x="3198732" y="168196"/>
                  </a:lnTo>
                  <a:lnTo>
                    <a:pt x="3198732" y="1694839"/>
                  </a:lnTo>
                  <a:close/>
                </a:path>
              </a:pathLst>
            </a:custGeom>
            <a:solidFill>
              <a:srgbClr val="383436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7" name="object 17"/>
          <p:cNvSpPr txBox="1">
            <a:spLocks noGrp="1"/>
          </p:cNvSpPr>
          <p:nvPr>
            <p:ph type="title"/>
          </p:nvPr>
        </p:nvSpPr>
        <p:spPr>
          <a:xfrm>
            <a:off x="7901267" y="1450586"/>
            <a:ext cx="3115945" cy="416559"/>
          </a:xfrm>
          <a:prstGeom prst="rect"/>
        </p:spPr>
        <p:txBody>
          <a:bodyPr wrap="square" lIns="0" tIns="14604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dirty="0" sz="2550" spc="235"/>
              <a:t>GAD</a:t>
            </a:r>
            <a:r>
              <a:rPr dirty="0" sz="2550" spc="-200"/>
              <a:t> </a:t>
            </a:r>
            <a:r>
              <a:rPr dirty="0" sz="2550" spc="145"/>
              <a:t>MUNICIPAL</a:t>
            </a:r>
            <a:r>
              <a:rPr dirty="0" sz="2550" spc="-195"/>
              <a:t> </a:t>
            </a:r>
            <a:r>
              <a:rPr dirty="0" sz="2550" spc="40"/>
              <a:t>DE</a:t>
            </a:r>
            <a:endParaRPr sz="2550"/>
          </a:p>
        </p:txBody>
      </p:sp>
      <p:sp>
        <p:nvSpPr>
          <p:cNvPr id="18" name="object 18" descr=""/>
          <p:cNvSpPr txBox="1"/>
          <p:nvPr/>
        </p:nvSpPr>
        <p:spPr>
          <a:xfrm>
            <a:off x="8752481" y="1753078"/>
            <a:ext cx="1413510" cy="416559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dirty="0" sz="2550" spc="195" b="1">
                <a:latin typeface="Trebuchet MS"/>
                <a:cs typeface="Trebuchet MS"/>
              </a:rPr>
              <a:t>CUENCA</a:t>
            </a:r>
            <a:endParaRPr sz="2550">
              <a:latin typeface="Trebuchet MS"/>
              <a:cs typeface="Trebuchet MS"/>
            </a:endParaRPr>
          </a:p>
        </p:txBody>
      </p:sp>
      <p:sp>
        <p:nvSpPr>
          <p:cNvPr id="19" name="object 19" descr=""/>
          <p:cNvSpPr txBox="1"/>
          <p:nvPr/>
        </p:nvSpPr>
        <p:spPr>
          <a:xfrm>
            <a:off x="5020676" y="6848308"/>
            <a:ext cx="2016125" cy="416559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dirty="0" sz="2550" spc="135" b="1">
                <a:latin typeface="Trebuchet MS"/>
                <a:cs typeface="Trebuchet MS"/>
              </a:rPr>
              <a:t>MONITOREO</a:t>
            </a:r>
            <a:endParaRPr sz="2550">
              <a:latin typeface="Trebuchet MS"/>
              <a:cs typeface="Trebuchet MS"/>
            </a:endParaRPr>
          </a:p>
        </p:txBody>
      </p:sp>
      <p:sp>
        <p:nvSpPr>
          <p:cNvPr id="20" name="object 20" descr=""/>
          <p:cNvSpPr txBox="1"/>
          <p:nvPr/>
        </p:nvSpPr>
        <p:spPr>
          <a:xfrm>
            <a:off x="8279440" y="6848308"/>
            <a:ext cx="2359660" cy="416559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dirty="0" sz="2550" spc="145" b="1">
                <a:latin typeface="Trebuchet MS"/>
                <a:cs typeface="Trebuchet MS"/>
              </a:rPr>
              <a:t>PREPARACIÓN</a:t>
            </a:r>
            <a:endParaRPr sz="2550">
              <a:latin typeface="Trebuchet MS"/>
              <a:cs typeface="Trebuchet MS"/>
            </a:endParaRPr>
          </a:p>
        </p:txBody>
      </p:sp>
      <p:sp>
        <p:nvSpPr>
          <p:cNvPr id="21" name="object 21" descr=""/>
          <p:cNvSpPr txBox="1"/>
          <p:nvPr/>
        </p:nvSpPr>
        <p:spPr>
          <a:xfrm>
            <a:off x="8386648" y="7150800"/>
            <a:ext cx="2145665" cy="416559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dirty="0" sz="2550" spc="155" b="1">
                <a:latin typeface="Trebuchet MS"/>
                <a:cs typeface="Trebuchet MS"/>
              </a:rPr>
              <a:t>Y</a:t>
            </a:r>
            <a:r>
              <a:rPr dirty="0" sz="2550" spc="-225" b="1">
                <a:latin typeface="Trebuchet MS"/>
                <a:cs typeface="Trebuchet MS"/>
              </a:rPr>
              <a:t> </a:t>
            </a:r>
            <a:r>
              <a:rPr dirty="0" sz="2550" spc="85" b="1">
                <a:latin typeface="Trebuchet MS"/>
                <a:cs typeface="Trebuchet MS"/>
              </a:rPr>
              <a:t>RESPUESTA</a:t>
            </a:r>
            <a:endParaRPr sz="2550">
              <a:latin typeface="Trebuchet MS"/>
              <a:cs typeface="Trebuchet MS"/>
            </a:endParaRPr>
          </a:p>
        </p:txBody>
      </p:sp>
      <p:sp>
        <p:nvSpPr>
          <p:cNvPr id="22" name="object 22" descr=""/>
          <p:cNvSpPr txBox="1"/>
          <p:nvPr/>
        </p:nvSpPr>
        <p:spPr>
          <a:xfrm>
            <a:off x="11798124" y="6848308"/>
            <a:ext cx="1975485" cy="416559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dirty="0" sz="2550" spc="160" b="1">
                <a:latin typeface="Trebuchet MS"/>
                <a:cs typeface="Trebuchet MS"/>
              </a:rPr>
              <a:t>REDUCCION</a:t>
            </a:r>
            <a:endParaRPr sz="2550">
              <a:latin typeface="Trebuchet MS"/>
              <a:cs typeface="Trebuchet MS"/>
            </a:endParaRPr>
          </a:p>
        </p:txBody>
      </p:sp>
      <p:sp>
        <p:nvSpPr>
          <p:cNvPr id="23" name="object 23" descr=""/>
          <p:cNvSpPr txBox="1"/>
          <p:nvPr/>
        </p:nvSpPr>
        <p:spPr>
          <a:xfrm>
            <a:off x="8685657" y="3806635"/>
            <a:ext cx="1547495" cy="1040130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algn="ctr">
              <a:lnSpc>
                <a:spcPts val="2130"/>
              </a:lnSpc>
              <a:spcBef>
                <a:spcPts val="114"/>
              </a:spcBef>
            </a:pPr>
            <a:r>
              <a:rPr dirty="0" sz="2000" spc="120" b="1">
                <a:latin typeface="Trebuchet MS"/>
                <a:cs typeface="Trebuchet MS"/>
              </a:rPr>
              <a:t>DIRECCION</a:t>
            </a:r>
            <a:endParaRPr sz="2000">
              <a:latin typeface="Trebuchet MS"/>
              <a:cs typeface="Trebuchet MS"/>
            </a:endParaRPr>
          </a:p>
          <a:p>
            <a:pPr algn="ctr">
              <a:lnSpc>
                <a:spcPts val="1855"/>
              </a:lnSpc>
            </a:pPr>
            <a:r>
              <a:rPr dirty="0" sz="2000" spc="55" b="1">
                <a:latin typeface="Trebuchet MS"/>
                <a:cs typeface="Trebuchet MS"/>
              </a:rPr>
              <a:t>GENERAL</a:t>
            </a:r>
            <a:r>
              <a:rPr dirty="0" sz="2000" spc="-180" b="1">
                <a:latin typeface="Trebuchet MS"/>
                <a:cs typeface="Trebuchet MS"/>
              </a:rPr>
              <a:t> </a:t>
            </a:r>
            <a:r>
              <a:rPr dirty="0" sz="2000" spc="25" b="1">
                <a:latin typeface="Trebuchet MS"/>
                <a:cs typeface="Trebuchet MS"/>
              </a:rPr>
              <a:t>DE</a:t>
            </a:r>
            <a:endParaRPr sz="2000">
              <a:latin typeface="Trebuchet MS"/>
              <a:cs typeface="Trebuchet MS"/>
            </a:endParaRPr>
          </a:p>
          <a:p>
            <a:pPr algn="ctr" marL="27940" marR="20320">
              <a:lnSpc>
                <a:spcPct val="77300"/>
              </a:lnSpc>
              <a:spcBef>
                <a:spcPts val="270"/>
              </a:spcBef>
            </a:pPr>
            <a:r>
              <a:rPr dirty="0" sz="2000" spc="90" b="1">
                <a:latin typeface="Trebuchet MS"/>
                <a:cs typeface="Trebuchet MS"/>
              </a:rPr>
              <a:t>GESTION</a:t>
            </a:r>
            <a:r>
              <a:rPr dirty="0" sz="2000" spc="-150" b="1">
                <a:latin typeface="Trebuchet MS"/>
                <a:cs typeface="Trebuchet MS"/>
              </a:rPr>
              <a:t> </a:t>
            </a:r>
            <a:r>
              <a:rPr dirty="0" sz="2000" spc="25" b="1">
                <a:latin typeface="Trebuchet MS"/>
                <a:cs typeface="Trebuchet MS"/>
              </a:rPr>
              <a:t>DE </a:t>
            </a:r>
            <a:r>
              <a:rPr dirty="0" sz="2000" spc="105" b="1">
                <a:latin typeface="Trebuchet MS"/>
                <a:cs typeface="Trebuchet MS"/>
              </a:rPr>
              <a:t>RIESGOS</a:t>
            </a:r>
            <a:endParaRPr sz="2000">
              <a:latin typeface="Trebuchet MS"/>
              <a:cs typeface="Trebuchet MS"/>
            </a:endParaRPr>
          </a:p>
        </p:txBody>
      </p:sp>
      <p:pic>
        <p:nvPicPr>
          <p:cNvPr id="24" name="object 24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29286"/>
            <a:ext cx="6055661" cy="1454289"/>
          </a:xfrm>
          <a:prstGeom prst="rect">
            <a:avLst/>
          </a:prstGeom>
        </p:spPr>
      </p:pic>
      <p:pic>
        <p:nvPicPr>
          <p:cNvPr id="25" name="object 25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3267822" y="4094896"/>
            <a:ext cx="6836275" cy="5957153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3605445" y="287400"/>
            <a:ext cx="277495" cy="277495"/>
          </a:xfrm>
          <a:custGeom>
            <a:avLst/>
            <a:gdLst/>
            <a:ahLst/>
            <a:cxnLst/>
            <a:rect l="l" t="t" r="r" b="b"/>
            <a:pathLst>
              <a:path w="277495" h="277495">
                <a:moveTo>
                  <a:pt x="138599" y="277053"/>
                </a:moveTo>
                <a:lnTo>
                  <a:pt x="94789" y="269988"/>
                </a:lnTo>
                <a:lnTo>
                  <a:pt x="56742" y="250313"/>
                </a:lnTo>
                <a:lnTo>
                  <a:pt x="26740" y="220312"/>
                </a:lnTo>
                <a:lnTo>
                  <a:pt x="7065" y="182265"/>
                </a:lnTo>
                <a:lnTo>
                  <a:pt x="0" y="138457"/>
                </a:lnTo>
                <a:lnTo>
                  <a:pt x="7065" y="94716"/>
                </a:lnTo>
                <a:lnTo>
                  <a:pt x="26740" y="56711"/>
                </a:lnTo>
                <a:lnTo>
                  <a:pt x="56742" y="26731"/>
                </a:lnTo>
                <a:lnTo>
                  <a:pt x="94789" y="7064"/>
                </a:lnTo>
                <a:lnTo>
                  <a:pt x="138599" y="0"/>
                </a:lnTo>
                <a:lnTo>
                  <a:pt x="182409" y="7064"/>
                </a:lnTo>
                <a:lnTo>
                  <a:pt x="220456" y="26731"/>
                </a:lnTo>
                <a:lnTo>
                  <a:pt x="250458" y="56711"/>
                </a:lnTo>
                <a:lnTo>
                  <a:pt x="270133" y="94716"/>
                </a:lnTo>
                <a:lnTo>
                  <a:pt x="277198" y="138457"/>
                </a:lnTo>
                <a:lnTo>
                  <a:pt x="270133" y="182265"/>
                </a:lnTo>
                <a:lnTo>
                  <a:pt x="250458" y="220312"/>
                </a:lnTo>
                <a:lnTo>
                  <a:pt x="220456" y="250313"/>
                </a:lnTo>
                <a:lnTo>
                  <a:pt x="182409" y="269988"/>
                </a:lnTo>
                <a:lnTo>
                  <a:pt x="138599" y="27705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 descr=""/>
          <p:cNvSpPr/>
          <p:nvPr/>
        </p:nvSpPr>
        <p:spPr>
          <a:xfrm>
            <a:off x="4661115" y="1712406"/>
            <a:ext cx="277495" cy="277495"/>
          </a:xfrm>
          <a:custGeom>
            <a:avLst/>
            <a:gdLst/>
            <a:ahLst/>
            <a:cxnLst/>
            <a:rect l="l" t="t" r="r" b="b"/>
            <a:pathLst>
              <a:path w="277495" h="277494">
                <a:moveTo>
                  <a:pt x="138599" y="277053"/>
                </a:moveTo>
                <a:lnTo>
                  <a:pt x="94789" y="269988"/>
                </a:lnTo>
                <a:lnTo>
                  <a:pt x="56742" y="250313"/>
                </a:lnTo>
                <a:lnTo>
                  <a:pt x="26740" y="220312"/>
                </a:lnTo>
                <a:lnTo>
                  <a:pt x="7065" y="182265"/>
                </a:lnTo>
                <a:lnTo>
                  <a:pt x="0" y="138457"/>
                </a:lnTo>
                <a:lnTo>
                  <a:pt x="7065" y="94716"/>
                </a:lnTo>
                <a:lnTo>
                  <a:pt x="26740" y="56711"/>
                </a:lnTo>
                <a:lnTo>
                  <a:pt x="56742" y="26730"/>
                </a:lnTo>
                <a:lnTo>
                  <a:pt x="94789" y="7064"/>
                </a:lnTo>
                <a:lnTo>
                  <a:pt x="138599" y="0"/>
                </a:lnTo>
                <a:lnTo>
                  <a:pt x="182340" y="7064"/>
                </a:lnTo>
                <a:lnTo>
                  <a:pt x="220346" y="26730"/>
                </a:lnTo>
                <a:lnTo>
                  <a:pt x="250327" y="56711"/>
                </a:lnTo>
                <a:lnTo>
                  <a:pt x="269994" y="94716"/>
                </a:lnTo>
                <a:lnTo>
                  <a:pt x="277059" y="138457"/>
                </a:lnTo>
                <a:lnTo>
                  <a:pt x="269994" y="182265"/>
                </a:lnTo>
                <a:lnTo>
                  <a:pt x="250327" y="220312"/>
                </a:lnTo>
                <a:lnTo>
                  <a:pt x="220346" y="250313"/>
                </a:lnTo>
                <a:lnTo>
                  <a:pt x="182340" y="269988"/>
                </a:lnTo>
                <a:lnTo>
                  <a:pt x="138599" y="27705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 descr=""/>
          <p:cNvSpPr/>
          <p:nvPr/>
        </p:nvSpPr>
        <p:spPr>
          <a:xfrm>
            <a:off x="2906174" y="287400"/>
            <a:ext cx="277495" cy="277495"/>
          </a:xfrm>
          <a:custGeom>
            <a:avLst/>
            <a:gdLst/>
            <a:ahLst/>
            <a:cxnLst/>
            <a:rect l="l" t="t" r="r" b="b"/>
            <a:pathLst>
              <a:path w="277494" h="277495">
                <a:moveTo>
                  <a:pt x="138599" y="277053"/>
                </a:moveTo>
                <a:lnTo>
                  <a:pt x="94789" y="269988"/>
                </a:lnTo>
                <a:lnTo>
                  <a:pt x="56742" y="250313"/>
                </a:lnTo>
                <a:lnTo>
                  <a:pt x="26740" y="220312"/>
                </a:lnTo>
                <a:lnTo>
                  <a:pt x="7065" y="182265"/>
                </a:lnTo>
                <a:lnTo>
                  <a:pt x="0" y="138457"/>
                </a:lnTo>
                <a:lnTo>
                  <a:pt x="7065" y="94716"/>
                </a:lnTo>
                <a:lnTo>
                  <a:pt x="26740" y="56711"/>
                </a:lnTo>
                <a:lnTo>
                  <a:pt x="56742" y="26731"/>
                </a:lnTo>
                <a:lnTo>
                  <a:pt x="94789" y="7064"/>
                </a:lnTo>
                <a:lnTo>
                  <a:pt x="138599" y="0"/>
                </a:lnTo>
                <a:lnTo>
                  <a:pt x="182340" y="7064"/>
                </a:lnTo>
                <a:lnTo>
                  <a:pt x="220346" y="26731"/>
                </a:lnTo>
                <a:lnTo>
                  <a:pt x="250327" y="56711"/>
                </a:lnTo>
                <a:lnTo>
                  <a:pt x="269994" y="94716"/>
                </a:lnTo>
                <a:lnTo>
                  <a:pt x="277059" y="138457"/>
                </a:lnTo>
                <a:lnTo>
                  <a:pt x="269994" y="182265"/>
                </a:lnTo>
                <a:lnTo>
                  <a:pt x="250327" y="220312"/>
                </a:lnTo>
                <a:lnTo>
                  <a:pt x="220346" y="250313"/>
                </a:lnTo>
                <a:lnTo>
                  <a:pt x="182340" y="269988"/>
                </a:lnTo>
                <a:lnTo>
                  <a:pt x="138599" y="27705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 descr=""/>
          <p:cNvSpPr/>
          <p:nvPr/>
        </p:nvSpPr>
        <p:spPr>
          <a:xfrm>
            <a:off x="5347279" y="1712406"/>
            <a:ext cx="277495" cy="277495"/>
          </a:xfrm>
          <a:custGeom>
            <a:avLst/>
            <a:gdLst/>
            <a:ahLst/>
            <a:cxnLst/>
            <a:rect l="l" t="t" r="r" b="b"/>
            <a:pathLst>
              <a:path w="277495" h="277494">
                <a:moveTo>
                  <a:pt x="138459" y="277053"/>
                </a:moveTo>
                <a:lnTo>
                  <a:pt x="94664" y="269988"/>
                </a:lnTo>
                <a:lnTo>
                  <a:pt x="56652" y="250313"/>
                </a:lnTo>
                <a:lnTo>
                  <a:pt x="26691" y="220312"/>
                </a:lnTo>
                <a:lnTo>
                  <a:pt x="7050" y="182265"/>
                </a:lnTo>
                <a:lnTo>
                  <a:pt x="0" y="138457"/>
                </a:lnTo>
                <a:lnTo>
                  <a:pt x="7050" y="94716"/>
                </a:lnTo>
                <a:lnTo>
                  <a:pt x="26691" y="56711"/>
                </a:lnTo>
                <a:lnTo>
                  <a:pt x="56652" y="26730"/>
                </a:lnTo>
                <a:lnTo>
                  <a:pt x="94664" y="7064"/>
                </a:lnTo>
                <a:lnTo>
                  <a:pt x="138459" y="0"/>
                </a:lnTo>
                <a:lnTo>
                  <a:pt x="182269" y="7064"/>
                </a:lnTo>
                <a:lnTo>
                  <a:pt x="220316" y="26730"/>
                </a:lnTo>
                <a:lnTo>
                  <a:pt x="250318" y="56711"/>
                </a:lnTo>
                <a:lnTo>
                  <a:pt x="269993" y="94716"/>
                </a:lnTo>
                <a:lnTo>
                  <a:pt x="277059" y="138457"/>
                </a:lnTo>
                <a:lnTo>
                  <a:pt x="269993" y="182265"/>
                </a:lnTo>
                <a:lnTo>
                  <a:pt x="250318" y="220312"/>
                </a:lnTo>
                <a:lnTo>
                  <a:pt x="220316" y="250313"/>
                </a:lnTo>
                <a:lnTo>
                  <a:pt x="182269" y="269988"/>
                </a:lnTo>
                <a:lnTo>
                  <a:pt x="138459" y="27705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6" name="object 6" descr=""/>
          <p:cNvGrpSpPr/>
          <p:nvPr/>
        </p:nvGrpSpPr>
        <p:grpSpPr>
          <a:xfrm>
            <a:off x="215617" y="353959"/>
            <a:ext cx="17627600" cy="9697720"/>
            <a:chOff x="215617" y="353959"/>
            <a:chExt cx="17627600" cy="9697720"/>
          </a:xfrm>
        </p:grpSpPr>
        <p:sp>
          <p:nvSpPr>
            <p:cNvPr id="7" name="object 7" descr=""/>
            <p:cNvSpPr/>
            <p:nvPr/>
          </p:nvSpPr>
          <p:spPr>
            <a:xfrm>
              <a:off x="215607" y="380249"/>
              <a:ext cx="8042275" cy="1511300"/>
            </a:xfrm>
            <a:custGeom>
              <a:avLst/>
              <a:gdLst/>
              <a:ahLst/>
              <a:cxnLst/>
              <a:rect l="l" t="t" r="r" b="b"/>
              <a:pathLst>
                <a:path w="8042275" h="1511300">
                  <a:moveTo>
                    <a:pt x="4577969" y="1419847"/>
                  </a:moveTo>
                  <a:lnTo>
                    <a:pt x="92316" y="1419847"/>
                  </a:lnTo>
                  <a:lnTo>
                    <a:pt x="92316" y="91440"/>
                  </a:lnTo>
                  <a:lnTo>
                    <a:pt x="2855518" y="91440"/>
                  </a:lnTo>
                  <a:lnTo>
                    <a:pt x="2855518" y="0"/>
                  </a:lnTo>
                  <a:lnTo>
                    <a:pt x="0" y="0"/>
                  </a:lnTo>
                  <a:lnTo>
                    <a:pt x="0" y="91440"/>
                  </a:lnTo>
                  <a:lnTo>
                    <a:pt x="0" y="1419847"/>
                  </a:lnTo>
                  <a:lnTo>
                    <a:pt x="0" y="1511287"/>
                  </a:lnTo>
                  <a:lnTo>
                    <a:pt x="4577969" y="1511287"/>
                  </a:lnTo>
                  <a:lnTo>
                    <a:pt x="4577969" y="1419847"/>
                  </a:lnTo>
                  <a:close/>
                </a:path>
                <a:path w="8042275" h="1511300">
                  <a:moveTo>
                    <a:pt x="8041691" y="0"/>
                  </a:moveTo>
                  <a:lnTo>
                    <a:pt x="3463594" y="0"/>
                  </a:lnTo>
                  <a:lnTo>
                    <a:pt x="3463594" y="91440"/>
                  </a:lnTo>
                  <a:lnTo>
                    <a:pt x="7949247" y="91440"/>
                  </a:lnTo>
                  <a:lnTo>
                    <a:pt x="7949247" y="1419847"/>
                  </a:lnTo>
                  <a:lnTo>
                    <a:pt x="5186184" y="1419847"/>
                  </a:lnTo>
                  <a:lnTo>
                    <a:pt x="5186184" y="1511287"/>
                  </a:lnTo>
                  <a:lnTo>
                    <a:pt x="8041691" y="1511287"/>
                  </a:lnTo>
                  <a:lnTo>
                    <a:pt x="8041691" y="1419847"/>
                  </a:lnTo>
                  <a:lnTo>
                    <a:pt x="8041691" y="91440"/>
                  </a:lnTo>
                  <a:lnTo>
                    <a:pt x="804169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8" name="object 8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261578" y="353959"/>
              <a:ext cx="15581258" cy="9697202"/>
            </a:xfrm>
            <a:prstGeom prst="rect">
              <a:avLst/>
            </a:prstGeom>
          </p:spPr>
        </p:pic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5240" rIns="0" bIns="0" rtlCol="0" vert="horz">
            <a:spAutoFit/>
          </a:bodyPr>
          <a:lstStyle/>
          <a:p>
            <a:pPr marL="1971675">
              <a:lnSpc>
                <a:spcPct val="100000"/>
              </a:lnSpc>
              <a:spcBef>
                <a:spcPts val="120"/>
              </a:spcBef>
            </a:pPr>
            <a:r>
              <a:rPr dirty="0" spc="220"/>
              <a:t>MONITOREO</a:t>
            </a:r>
          </a:p>
        </p:txBody>
      </p:sp>
      <p:grpSp>
        <p:nvGrpSpPr>
          <p:cNvPr id="10" name="object 10" descr=""/>
          <p:cNvGrpSpPr/>
          <p:nvPr/>
        </p:nvGrpSpPr>
        <p:grpSpPr>
          <a:xfrm>
            <a:off x="215617" y="0"/>
            <a:ext cx="19888835" cy="10052050"/>
            <a:chOff x="215617" y="0"/>
            <a:chExt cx="19888835" cy="10052050"/>
          </a:xfrm>
        </p:grpSpPr>
        <p:sp>
          <p:nvSpPr>
            <p:cNvPr id="11" name="object 11" descr=""/>
            <p:cNvSpPr/>
            <p:nvPr/>
          </p:nvSpPr>
          <p:spPr>
            <a:xfrm>
              <a:off x="215607" y="8135060"/>
              <a:ext cx="15886430" cy="1917064"/>
            </a:xfrm>
            <a:custGeom>
              <a:avLst/>
              <a:gdLst/>
              <a:ahLst/>
              <a:cxnLst/>
              <a:rect l="l" t="t" r="r" b="b"/>
              <a:pathLst>
                <a:path w="15886430" h="1917065">
                  <a:moveTo>
                    <a:pt x="7727912" y="926388"/>
                  </a:moveTo>
                  <a:lnTo>
                    <a:pt x="7727569" y="926388"/>
                  </a:lnTo>
                  <a:lnTo>
                    <a:pt x="7724254" y="913688"/>
                  </a:lnTo>
                  <a:lnTo>
                    <a:pt x="7719631" y="888288"/>
                  </a:lnTo>
                  <a:lnTo>
                    <a:pt x="7713726" y="875588"/>
                  </a:lnTo>
                  <a:lnTo>
                    <a:pt x="7706525" y="862888"/>
                  </a:lnTo>
                  <a:lnTo>
                    <a:pt x="7698054" y="837488"/>
                  </a:lnTo>
                  <a:lnTo>
                    <a:pt x="7688326" y="824788"/>
                  </a:lnTo>
                  <a:lnTo>
                    <a:pt x="7677353" y="812088"/>
                  </a:lnTo>
                  <a:lnTo>
                    <a:pt x="7665148" y="786688"/>
                  </a:lnTo>
                  <a:lnTo>
                    <a:pt x="7651712" y="773988"/>
                  </a:lnTo>
                  <a:lnTo>
                    <a:pt x="7637069" y="748588"/>
                  </a:lnTo>
                  <a:lnTo>
                    <a:pt x="7621219" y="735888"/>
                  </a:lnTo>
                  <a:lnTo>
                    <a:pt x="7604188" y="723188"/>
                  </a:lnTo>
                  <a:lnTo>
                    <a:pt x="7585977" y="710488"/>
                  </a:lnTo>
                  <a:lnTo>
                    <a:pt x="7566596" y="685088"/>
                  </a:lnTo>
                  <a:lnTo>
                    <a:pt x="7546060" y="672388"/>
                  </a:lnTo>
                  <a:lnTo>
                    <a:pt x="7524382" y="659688"/>
                  </a:lnTo>
                  <a:lnTo>
                    <a:pt x="7501585" y="634288"/>
                  </a:lnTo>
                  <a:lnTo>
                    <a:pt x="7477658" y="621588"/>
                  </a:lnTo>
                  <a:lnTo>
                    <a:pt x="7452627" y="608888"/>
                  </a:lnTo>
                  <a:lnTo>
                    <a:pt x="7426503" y="596188"/>
                  </a:lnTo>
                  <a:lnTo>
                    <a:pt x="7399287" y="570788"/>
                  </a:lnTo>
                  <a:lnTo>
                    <a:pt x="7371004" y="558088"/>
                  </a:lnTo>
                  <a:lnTo>
                    <a:pt x="7341667" y="545388"/>
                  </a:lnTo>
                  <a:lnTo>
                    <a:pt x="7311263" y="532688"/>
                  </a:lnTo>
                  <a:lnTo>
                    <a:pt x="7279843" y="519988"/>
                  </a:lnTo>
                  <a:lnTo>
                    <a:pt x="7247382" y="494588"/>
                  </a:lnTo>
                  <a:lnTo>
                    <a:pt x="7179450" y="469188"/>
                  </a:lnTo>
                  <a:lnTo>
                    <a:pt x="7107542" y="443788"/>
                  </a:lnTo>
                  <a:lnTo>
                    <a:pt x="7031774" y="418388"/>
                  </a:lnTo>
                  <a:lnTo>
                    <a:pt x="6952234" y="392988"/>
                  </a:lnTo>
                  <a:lnTo>
                    <a:pt x="6826034" y="354888"/>
                  </a:lnTo>
                  <a:lnTo>
                    <a:pt x="6691884" y="316788"/>
                  </a:lnTo>
                  <a:lnTo>
                    <a:pt x="6501155" y="265988"/>
                  </a:lnTo>
                  <a:lnTo>
                    <a:pt x="6297574" y="215188"/>
                  </a:lnTo>
                  <a:lnTo>
                    <a:pt x="6244755" y="215188"/>
                  </a:lnTo>
                  <a:lnTo>
                    <a:pt x="6026150" y="164388"/>
                  </a:lnTo>
                  <a:lnTo>
                    <a:pt x="5969711" y="164388"/>
                  </a:lnTo>
                  <a:lnTo>
                    <a:pt x="5854814" y="138988"/>
                  </a:lnTo>
                  <a:lnTo>
                    <a:pt x="5796356" y="138988"/>
                  </a:lnTo>
                  <a:lnTo>
                    <a:pt x="5677509" y="113588"/>
                  </a:lnTo>
                  <a:lnTo>
                    <a:pt x="5617146" y="113588"/>
                  </a:lnTo>
                  <a:lnTo>
                    <a:pt x="5556148" y="100888"/>
                  </a:lnTo>
                  <a:lnTo>
                    <a:pt x="5494553" y="100888"/>
                  </a:lnTo>
                  <a:lnTo>
                    <a:pt x="5369598" y="75488"/>
                  </a:lnTo>
                  <a:lnTo>
                    <a:pt x="5306263" y="75488"/>
                  </a:lnTo>
                  <a:lnTo>
                    <a:pt x="5242357" y="62788"/>
                  </a:lnTo>
                  <a:lnTo>
                    <a:pt x="5112931" y="62788"/>
                  </a:lnTo>
                  <a:lnTo>
                    <a:pt x="5047437" y="50088"/>
                  </a:lnTo>
                  <a:lnTo>
                    <a:pt x="4981422" y="50088"/>
                  </a:lnTo>
                  <a:lnTo>
                    <a:pt x="4914900" y="37388"/>
                  </a:lnTo>
                  <a:lnTo>
                    <a:pt x="4780419" y="37388"/>
                  </a:lnTo>
                  <a:lnTo>
                    <a:pt x="4712474" y="24688"/>
                  </a:lnTo>
                  <a:lnTo>
                    <a:pt x="4505972" y="24688"/>
                  </a:lnTo>
                  <a:lnTo>
                    <a:pt x="4436275" y="11988"/>
                  </a:lnTo>
                  <a:lnTo>
                    <a:pt x="3293961" y="11988"/>
                  </a:lnTo>
                  <a:lnTo>
                    <a:pt x="3224276" y="24688"/>
                  </a:lnTo>
                  <a:lnTo>
                    <a:pt x="3017761" y="24688"/>
                  </a:lnTo>
                  <a:lnTo>
                    <a:pt x="2949816" y="37388"/>
                  </a:lnTo>
                  <a:lnTo>
                    <a:pt x="2815336" y="37388"/>
                  </a:lnTo>
                  <a:lnTo>
                    <a:pt x="2748826" y="50088"/>
                  </a:lnTo>
                  <a:lnTo>
                    <a:pt x="2682811" y="50088"/>
                  </a:lnTo>
                  <a:lnTo>
                    <a:pt x="2617305" y="62788"/>
                  </a:lnTo>
                  <a:lnTo>
                    <a:pt x="2487879" y="62788"/>
                  </a:lnTo>
                  <a:lnTo>
                    <a:pt x="2423985" y="75488"/>
                  </a:lnTo>
                  <a:lnTo>
                    <a:pt x="2360638" y="75488"/>
                  </a:lnTo>
                  <a:lnTo>
                    <a:pt x="2235682" y="100888"/>
                  </a:lnTo>
                  <a:lnTo>
                    <a:pt x="2174087" y="100888"/>
                  </a:lnTo>
                  <a:lnTo>
                    <a:pt x="2113102" y="113588"/>
                  </a:lnTo>
                  <a:lnTo>
                    <a:pt x="2052726" y="113588"/>
                  </a:lnTo>
                  <a:lnTo>
                    <a:pt x="1933879" y="138988"/>
                  </a:lnTo>
                  <a:lnTo>
                    <a:pt x="1875421" y="138988"/>
                  </a:lnTo>
                  <a:lnTo>
                    <a:pt x="1760524" y="164388"/>
                  </a:lnTo>
                  <a:lnTo>
                    <a:pt x="1704098" y="164388"/>
                  </a:lnTo>
                  <a:lnTo>
                    <a:pt x="1485493" y="215188"/>
                  </a:lnTo>
                  <a:lnTo>
                    <a:pt x="1432674" y="215188"/>
                  </a:lnTo>
                  <a:lnTo>
                    <a:pt x="1229093" y="265988"/>
                  </a:lnTo>
                  <a:lnTo>
                    <a:pt x="1038364" y="316788"/>
                  </a:lnTo>
                  <a:lnTo>
                    <a:pt x="904201" y="354888"/>
                  </a:lnTo>
                  <a:lnTo>
                    <a:pt x="778014" y="392988"/>
                  </a:lnTo>
                  <a:lnTo>
                    <a:pt x="698461" y="418388"/>
                  </a:lnTo>
                  <a:lnTo>
                    <a:pt x="622693" y="443788"/>
                  </a:lnTo>
                  <a:lnTo>
                    <a:pt x="550799" y="469188"/>
                  </a:lnTo>
                  <a:lnTo>
                    <a:pt x="482854" y="494588"/>
                  </a:lnTo>
                  <a:lnTo>
                    <a:pt x="450405" y="519988"/>
                  </a:lnTo>
                  <a:lnTo>
                    <a:pt x="418973" y="532688"/>
                  </a:lnTo>
                  <a:lnTo>
                    <a:pt x="388581" y="545388"/>
                  </a:lnTo>
                  <a:lnTo>
                    <a:pt x="359232" y="558088"/>
                  </a:lnTo>
                  <a:lnTo>
                    <a:pt x="330949" y="570788"/>
                  </a:lnTo>
                  <a:lnTo>
                    <a:pt x="303745" y="596188"/>
                  </a:lnTo>
                  <a:lnTo>
                    <a:pt x="277622" y="608888"/>
                  </a:lnTo>
                  <a:lnTo>
                    <a:pt x="252590" y="621588"/>
                  </a:lnTo>
                  <a:lnTo>
                    <a:pt x="228663" y="634288"/>
                  </a:lnTo>
                  <a:lnTo>
                    <a:pt x="205854" y="659688"/>
                  </a:lnTo>
                  <a:lnTo>
                    <a:pt x="184175" y="672388"/>
                  </a:lnTo>
                  <a:lnTo>
                    <a:pt x="163652" y="685088"/>
                  </a:lnTo>
                  <a:lnTo>
                    <a:pt x="144272" y="710488"/>
                  </a:lnTo>
                  <a:lnTo>
                    <a:pt x="126060" y="723188"/>
                  </a:lnTo>
                  <a:lnTo>
                    <a:pt x="109016" y="735888"/>
                  </a:lnTo>
                  <a:lnTo>
                    <a:pt x="93179" y="748588"/>
                  </a:lnTo>
                  <a:lnTo>
                    <a:pt x="78524" y="773988"/>
                  </a:lnTo>
                  <a:lnTo>
                    <a:pt x="65100" y="786688"/>
                  </a:lnTo>
                  <a:lnTo>
                    <a:pt x="52882" y="812088"/>
                  </a:lnTo>
                  <a:lnTo>
                    <a:pt x="41910" y="824788"/>
                  </a:lnTo>
                  <a:lnTo>
                    <a:pt x="32181" y="837488"/>
                  </a:lnTo>
                  <a:lnTo>
                    <a:pt x="23710" y="862888"/>
                  </a:lnTo>
                  <a:lnTo>
                    <a:pt x="16522" y="875588"/>
                  </a:lnTo>
                  <a:lnTo>
                    <a:pt x="10604" y="888288"/>
                  </a:lnTo>
                  <a:lnTo>
                    <a:pt x="5981" y="913688"/>
                  </a:lnTo>
                  <a:lnTo>
                    <a:pt x="2667" y="926388"/>
                  </a:lnTo>
                  <a:lnTo>
                    <a:pt x="673" y="951788"/>
                  </a:lnTo>
                  <a:lnTo>
                    <a:pt x="0" y="951788"/>
                  </a:lnTo>
                  <a:lnTo>
                    <a:pt x="673" y="977188"/>
                  </a:lnTo>
                  <a:lnTo>
                    <a:pt x="2667" y="1002588"/>
                  </a:lnTo>
                  <a:lnTo>
                    <a:pt x="5981" y="1015288"/>
                  </a:lnTo>
                  <a:lnTo>
                    <a:pt x="10604" y="1040688"/>
                  </a:lnTo>
                  <a:lnTo>
                    <a:pt x="16522" y="1053388"/>
                  </a:lnTo>
                  <a:lnTo>
                    <a:pt x="23710" y="1066088"/>
                  </a:lnTo>
                  <a:lnTo>
                    <a:pt x="32181" y="1091488"/>
                  </a:lnTo>
                  <a:lnTo>
                    <a:pt x="41910" y="1104188"/>
                  </a:lnTo>
                  <a:lnTo>
                    <a:pt x="52882" y="1129588"/>
                  </a:lnTo>
                  <a:lnTo>
                    <a:pt x="65100" y="1142288"/>
                  </a:lnTo>
                  <a:lnTo>
                    <a:pt x="78524" y="1154988"/>
                  </a:lnTo>
                  <a:lnTo>
                    <a:pt x="93179" y="1180388"/>
                  </a:lnTo>
                  <a:lnTo>
                    <a:pt x="109016" y="1193088"/>
                  </a:lnTo>
                  <a:lnTo>
                    <a:pt x="126060" y="1205788"/>
                  </a:lnTo>
                  <a:lnTo>
                    <a:pt x="144272" y="1231188"/>
                  </a:lnTo>
                  <a:lnTo>
                    <a:pt x="163652" y="1243888"/>
                  </a:lnTo>
                  <a:lnTo>
                    <a:pt x="184175" y="1256588"/>
                  </a:lnTo>
                  <a:lnTo>
                    <a:pt x="205854" y="1269288"/>
                  </a:lnTo>
                  <a:lnTo>
                    <a:pt x="228663" y="1294688"/>
                  </a:lnTo>
                  <a:lnTo>
                    <a:pt x="252590" y="1307388"/>
                  </a:lnTo>
                  <a:lnTo>
                    <a:pt x="277622" y="1320088"/>
                  </a:lnTo>
                  <a:lnTo>
                    <a:pt x="303745" y="1332788"/>
                  </a:lnTo>
                  <a:lnTo>
                    <a:pt x="330949" y="1358188"/>
                  </a:lnTo>
                  <a:lnTo>
                    <a:pt x="359232" y="1370888"/>
                  </a:lnTo>
                  <a:lnTo>
                    <a:pt x="388581" y="1383588"/>
                  </a:lnTo>
                  <a:lnTo>
                    <a:pt x="418973" y="1396288"/>
                  </a:lnTo>
                  <a:lnTo>
                    <a:pt x="450405" y="1408988"/>
                  </a:lnTo>
                  <a:lnTo>
                    <a:pt x="482854" y="1434388"/>
                  </a:lnTo>
                  <a:lnTo>
                    <a:pt x="550799" y="1459788"/>
                  </a:lnTo>
                  <a:lnTo>
                    <a:pt x="660107" y="1497888"/>
                  </a:lnTo>
                  <a:lnTo>
                    <a:pt x="737768" y="1523288"/>
                  </a:lnTo>
                  <a:lnTo>
                    <a:pt x="819175" y="1548688"/>
                  </a:lnTo>
                  <a:lnTo>
                    <a:pt x="861237" y="1574088"/>
                  </a:lnTo>
                  <a:lnTo>
                    <a:pt x="904201" y="1586788"/>
                  </a:lnTo>
                  <a:lnTo>
                    <a:pt x="1038364" y="1624888"/>
                  </a:lnTo>
                  <a:lnTo>
                    <a:pt x="1084795" y="1624888"/>
                  </a:lnTo>
                  <a:lnTo>
                    <a:pt x="1229093" y="1662988"/>
                  </a:lnTo>
                  <a:lnTo>
                    <a:pt x="1485493" y="1726488"/>
                  </a:lnTo>
                  <a:lnTo>
                    <a:pt x="1539049" y="1726488"/>
                  </a:lnTo>
                  <a:lnTo>
                    <a:pt x="1704098" y="1764588"/>
                  </a:lnTo>
                  <a:lnTo>
                    <a:pt x="1760524" y="1764588"/>
                  </a:lnTo>
                  <a:lnTo>
                    <a:pt x="1875421" y="1789988"/>
                  </a:lnTo>
                  <a:lnTo>
                    <a:pt x="1933879" y="1789988"/>
                  </a:lnTo>
                  <a:lnTo>
                    <a:pt x="2052726" y="1815388"/>
                  </a:lnTo>
                  <a:lnTo>
                    <a:pt x="2113102" y="1815388"/>
                  </a:lnTo>
                  <a:lnTo>
                    <a:pt x="2174087" y="1828088"/>
                  </a:lnTo>
                  <a:lnTo>
                    <a:pt x="2235682" y="1828088"/>
                  </a:lnTo>
                  <a:lnTo>
                    <a:pt x="2360638" y="1853488"/>
                  </a:lnTo>
                  <a:lnTo>
                    <a:pt x="2423985" y="1853488"/>
                  </a:lnTo>
                  <a:lnTo>
                    <a:pt x="2487879" y="1866188"/>
                  </a:lnTo>
                  <a:lnTo>
                    <a:pt x="2617305" y="1866188"/>
                  </a:lnTo>
                  <a:lnTo>
                    <a:pt x="2682811" y="1878888"/>
                  </a:lnTo>
                  <a:lnTo>
                    <a:pt x="2748826" y="1878888"/>
                  </a:lnTo>
                  <a:lnTo>
                    <a:pt x="2815336" y="1891588"/>
                  </a:lnTo>
                  <a:lnTo>
                    <a:pt x="2949816" y="1891588"/>
                  </a:lnTo>
                  <a:lnTo>
                    <a:pt x="3017761" y="1904288"/>
                  </a:lnTo>
                  <a:lnTo>
                    <a:pt x="4712474" y="1904288"/>
                  </a:lnTo>
                  <a:lnTo>
                    <a:pt x="4780419" y="1891588"/>
                  </a:lnTo>
                  <a:lnTo>
                    <a:pt x="4914900" y="1891588"/>
                  </a:lnTo>
                  <a:lnTo>
                    <a:pt x="4981422" y="1878888"/>
                  </a:lnTo>
                  <a:lnTo>
                    <a:pt x="5047437" y="1878888"/>
                  </a:lnTo>
                  <a:lnTo>
                    <a:pt x="5112931" y="1866188"/>
                  </a:lnTo>
                  <a:lnTo>
                    <a:pt x="5242357" y="1866188"/>
                  </a:lnTo>
                  <a:lnTo>
                    <a:pt x="5306263" y="1853488"/>
                  </a:lnTo>
                  <a:lnTo>
                    <a:pt x="5369598" y="1853488"/>
                  </a:lnTo>
                  <a:lnTo>
                    <a:pt x="5494553" y="1828088"/>
                  </a:lnTo>
                  <a:lnTo>
                    <a:pt x="5556148" y="1828088"/>
                  </a:lnTo>
                  <a:lnTo>
                    <a:pt x="5617146" y="1815388"/>
                  </a:lnTo>
                  <a:lnTo>
                    <a:pt x="5677509" y="1815388"/>
                  </a:lnTo>
                  <a:lnTo>
                    <a:pt x="5796356" y="1789988"/>
                  </a:lnTo>
                  <a:lnTo>
                    <a:pt x="5854814" y="1789988"/>
                  </a:lnTo>
                  <a:lnTo>
                    <a:pt x="5969711" y="1764588"/>
                  </a:lnTo>
                  <a:lnTo>
                    <a:pt x="6026150" y="1764588"/>
                  </a:lnTo>
                  <a:lnTo>
                    <a:pt x="6191186" y="1726488"/>
                  </a:lnTo>
                  <a:lnTo>
                    <a:pt x="6244755" y="1726488"/>
                  </a:lnTo>
                  <a:lnTo>
                    <a:pt x="6501155" y="1662988"/>
                  </a:lnTo>
                  <a:lnTo>
                    <a:pt x="6645440" y="1624888"/>
                  </a:lnTo>
                  <a:lnTo>
                    <a:pt x="6691884" y="1624888"/>
                  </a:lnTo>
                  <a:lnTo>
                    <a:pt x="6826034" y="1586788"/>
                  </a:lnTo>
                  <a:lnTo>
                    <a:pt x="6868998" y="1574088"/>
                  </a:lnTo>
                  <a:lnTo>
                    <a:pt x="6911073" y="1548688"/>
                  </a:lnTo>
                  <a:lnTo>
                    <a:pt x="6992467" y="1523288"/>
                  </a:lnTo>
                  <a:lnTo>
                    <a:pt x="7070141" y="1497888"/>
                  </a:lnTo>
                  <a:lnTo>
                    <a:pt x="7143978" y="1472488"/>
                  </a:lnTo>
                  <a:lnTo>
                    <a:pt x="7213917" y="1447088"/>
                  </a:lnTo>
                  <a:lnTo>
                    <a:pt x="7279843" y="1408988"/>
                  </a:lnTo>
                  <a:lnTo>
                    <a:pt x="7311263" y="1396288"/>
                  </a:lnTo>
                  <a:lnTo>
                    <a:pt x="7341667" y="1383588"/>
                  </a:lnTo>
                  <a:lnTo>
                    <a:pt x="7371004" y="1370888"/>
                  </a:lnTo>
                  <a:lnTo>
                    <a:pt x="7399287" y="1358188"/>
                  </a:lnTo>
                  <a:lnTo>
                    <a:pt x="7426503" y="1332788"/>
                  </a:lnTo>
                  <a:lnTo>
                    <a:pt x="7452627" y="1320088"/>
                  </a:lnTo>
                  <a:lnTo>
                    <a:pt x="7477658" y="1307388"/>
                  </a:lnTo>
                  <a:lnTo>
                    <a:pt x="7501585" y="1294688"/>
                  </a:lnTo>
                  <a:lnTo>
                    <a:pt x="7524382" y="1269288"/>
                  </a:lnTo>
                  <a:lnTo>
                    <a:pt x="7546060" y="1256588"/>
                  </a:lnTo>
                  <a:lnTo>
                    <a:pt x="7566596" y="1243888"/>
                  </a:lnTo>
                  <a:lnTo>
                    <a:pt x="7585977" y="1231188"/>
                  </a:lnTo>
                  <a:lnTo>
                    <a:pt x="7604188" y="1205788"/>
                  </a:lnTo>
                  <a:lnTo>
                    <a:pt x="7621219" y="1193088"/>
                  </a:lnTo>
                  <a:lnTo>
                    <a:pt x="7637069" y="1180388"/>
                  </a:lnTo>
                  <a:lnTo>
                    <a:pt x="7651712" y="1154988"/>
                  </a:lnTo>
                  <a:lnTo>
                    <a:pt x="7665148" y="1142288"/>
                  </a:lnTo>
                  <a:lnTo>
                    <a:pt x="7677353" y="1129588"/>
                  </a:lnTo>
                  <a:lnTo>
                    <a:pt x="7688326" y="1104188"/>
                  </a:lnTo>
                  <a:lnTo>
                    <a:pt x="7698054" y="1091488"/>
                  </a:lnTo>
                  <a:lnTo>
                    <a:pt x="7706525" y="1066088"/>
                  </a:lnTo>
                  <a:lnTo>
                    <a:pt x="7713726" y="1053388"/>
                  </a:lnTo>
                  <a:lnTo>
                    <a:pt x="7719631" y="1040688"/>
                  </a:lnTo>
                  <a:lnTo>
                    <a:pt x="7724254" y="1015288"/>
                  </a:lnTo>
                  <a:lnTo>
                    <a:pt x="7727569" y="1002588"/>
                  </a:lnTo>
                  <a:lnTo>
                    <a:pt x="7727912" y="989888"/>
                  </a:lnTo>
                  <a:lnTo>
                    <a:pt x="7727912" y="926388"/>
                  </a:lnTo>
                  <a:close/>
                </a:path>
                <a:path w="15886430" h="1917065">
                  <a:moveTo>
                    <a:pt x="15885808" y="928370"/>
                  </a:moveTo>
                  <a:lnTo>
                    <a:pt x="15879318" y="882396"/>
                  </a:lnTo>
                  <a:lnTo>
                    <a:pt x="15865564" y="832548"/>
                  </a:lnTo>
                  <a:lnTo>
                    <a:pt x="15845181" y="783501"/>
                  </a:lnTo>
                  <a:lnTo>
                    <a:pt x="15818371" y="735304"/>
                  </a:lnTo>
                  <a:lnTo>
                    <a:pt x="15785275" y="688035"/>
                  </a:lnTo>
                  <a:lnTo>
                    <a:pt x="15746083" y="641756"/>
                  </a:lnTo>
                  <a:lnTo>
                    <a:pt x="15700972" y="596531"/>
                  </a:lnTo>
                  <a:lnTo>
                    <a:pt x="15650121" y="552437"/>
                  </a:lnTo>
                  <a:lnTo>
                    <a:pt x="15593683" y="509524"/>
                  </a:lnTo>
                  <a:lnTo>
                    <a:pt x="15531859" y="467868"/>
                  </a:lnTo>
                  <a:lnTo>
                    <a:pt x="15498966" y="447535"/>
                  </a:lnTo>
                  <a:lnTo>
                    <a:pt x="15464803" y="427532"/>
                  </a:lnTo>
                  <a:lnTo>
                    <a:pt x="15429370" y="407885"/>
                  </a:lnTo>
                  <a:lnTo>
                    <a:pt x="15392692" y="388581"/>
                  </a:lnTo>
                  <a:lnTo>
                    <a:pt x="15354808" y="369658"/>
                  </a:lnTo>
                  <a:lnTo>
                    <a:pt x="15315718" y="351091"/>
                  </a:lnTo>
                  <a:lnTo>
                    <a:pt x="15275446" y="332917"/>
                  </a:lnTo>
                  <a:lnTo>
                    <a:pt x="15234031" y="315125"/>
                  </a:lnTo>
                  <a:lnTo>
                    <a:pt x="15191486" y="297726"/>
                  </a:lnTo>
                  <a:lnTo>
                    <a:pt x="15147824" y="280733"/>
                  </a:lnTo>
                  <a:lnTo>
                    <a:pt x="15103082" y="264160"/>
                  </a:lnTo>
                  <a:lnTo>
                    <a:pt x="15057273" y="247992"/>
                  </a:lnTo>
                  <a:lnTo>
                    <a:pt x="15010410" y="232270"/>
                  </a:lnTo>
                  <a:lnTo>
                    <a:pt x="14962531" y="216979"/>
                  </a:lnTo>
                  <a:lnTo>
                    <a:pt x="14913648" y="202133"/>
                  </a:lnTo>
                  <a:lnTo>
                    <a:pt x="14863788" y="187756"/>
                  </a:lnTo>
                  <a:lnTo>
                    <a:pt x="14812975" y="173824"/>
                  </a:lnTo>
                  <a:lnTo>
                    <a:pt x="14761223" y="160375"/>
                  </a:lnTo>
                  <a:lnTo>
                    <a:pt x="14708556" y="147396"/>
                  </a:lnTo>
                  <a:lnTo>
                    <a:pt x="14655000" y="134912"/>
                  </a:lnTo>
                  <a:lnTo>
                    <a:pt x="14600581" y="122923"/>
                  </a:lnTo>
                  <a:lnTo>
                    <a:pt x="14545297" y="111429"/>
                  </a:lnTo>
                  <a:lnTo>
                    <a:pt x="14489202" y="100457"/>
                  </a:lnTo>
                  <a:lnTo>
                    <a:pt x="14432293" y="90004"/>
                  </a:lnTo>
                  <a:lnTo>
                    <a:pt x="14374609" y="80073"/>
                  </a:lnTo>
                  <a:lnTo>
                    <a:pt x="14316151" y="70688"/>
                  </a:lnTo>
                  <a:lnTo>
                    <a:pt x="14256969" y="61849"/>
                  </a:lnTo>
                  <a:lnTo>
                    <a:pt x="14197063" y="53568"/>
                  </a:lnTo>
                  <a:lnTo>
                    <a:pt x="14136459" y="45834"/>
                  </a:lnTo>
                  <a:lnTo>
                    <a:pt x="14075182" y="38684"/>
                  </a:lnTo>
                  <a:lnTo>
                    <a:pt x="14013256" y="32105"/>
                  </a:lnTo>
                  <a:lnTo>
                    <a:pt x="13950696" y="26111"/>
                  </a:lnTo>
                  <a:lnTo>
                    <a:pt x="13887526" y="20726"/>
                  </a:lnTo>
                  <a:lnTo>
                    <a:pt x="13823785" y="15925"/>
                  </a:lnTo>
                  <a:lnTo>
                    <a:pt x="13759460" y="11747"/>
                  </a:lnTo>
                  <a:lnTo>
                    <a:pt x="13694601" y="8191"/>
                  </a:lnTo>
                  <a:lnTo>
                    <a:pt x="13629221" y="5270"/>
                  </a:lnTo>
                  <a:lnTo>
                    <a:pt x="13496989" y="1320"/>
                  </a:lnTo>
                  <a:lnTo>
                    <a:pt x="13362915" y="0"/>
                  </a:lnTo>
                  <a:lnTo>
                    <a:pt x="13228866" y="1320"/>
                  </a:lnTo>
                  <a:lnTo>
                    <a:pt x="13096634" y="5270"/>
                  </a:lnTo>
                  <a:lnTo>
                    <a:pt x="13031254" y="8191"/>
                  </a:lnTo>
                  <a:lnTo>
                    <a:pt x="12966395" y="11747"/>
                  </a:lnTo>
                  <a:lnTo>
                    <a:pt x="12902083" y="15925"/>
                  </a:lnTo>
                  <a:lnTo>
                    <a:pt x="12838329" y="20726"/>
                  </a:lnTo>
                  <a:lnTo>
                    <a:pt x="12775159" y="26111"/>
                  </a:lnTo>
                  <a:lnTo>
                    <a:pt x="12712599" y="32105"/>
                  </a:lnTo>
                  <a:lnTo>
                    <a:pt x="12650673" y="38684"/>
                  </a:lnTo>
                  <a:lnTo>
                    <a:pt x="12589396" y="45834"/>
                  </a:lnTo>
                  <a:lnTo>
                    <a:pt x="12528804" y="53568"/>
                  </a:lnTo>
                  <a:lnTo>
                    <a:pt x="12468898" y="61849"/>
                  </a:lnTo>
                  <a:lnTo>
                    <a:pt x="12409703" y="70688"/>
                  </a:lnTo>
                  <a:lnTo>
                    <a:pt x="12351258" y="80073"/>
                  </a:lnTo>
                  <a:lnTo>
                    <a:pt x="12293562" y="90004"/>
                  </a:lnTo>
                  <a:lnTo>
                    <a:pt x="12236666" y="100457"/>
                  </a:lnTo>
                  <a:lnTo>
                    <a:pt x="12180557" y="111429"/>
                  </a:lnTo>
                  <a:lnTo>
                    <a:pt x="12125287" y="122923"/>
                  </a:lnTo>
                  <a:lnTo>
                    <a:pt x="12070855" y="134912"/>
                  </a:lnTo>
                  <a:lnTo>
                    <a:pt x="12017299" y="147396"/>
                  </a:lnTo>
                  <a:lnTo>
                    <a:pt x="11964632" y="160375"/>
                  </a:lnTo>
                  <a:lnTo>
                    <a:pt x="11912879" y="173824"/>
                  </a:lnTo>
                  <a:lnTo>
                    <a:pt x="11862067" y="187756"/>
                  </a:lnTo>
                  <a:lnTo>
                    <a:pt x="11812207" y="202133"/>
                  </a:lnTo>
                  <a:lnTo>
                    <a:pt x="11763324" y="216979"/>
                  </a:lnTo>
                  <a:lnTo>
                    <a:pt x="11715445" y="232270"/>
                  </a:lnTo>
                  <a:lnTo>
                    <a:pt x="11668595" y="247992"/>
                  </a:lnTo>
                  <a:lnTo>
                    <a:pt x="11622773" y="264160"/>
                  </a:lnTo>
                  <a:lnTo>
                    <a:pt x="11578031" y="280733"/>
                  </a:lnTo>
                  <a:lnTo>
                    <a:pt x="11534369" y="297726"/>
                  </a:lnTo>
                  <a:lnTo>
                    <a:pt x="11491824" y="315125"/>
                  </a:lnTo>
                  <a:lnTo>
                    <a:pt x="11450409" y="332917"/>
                  </a:lnTo>
                  <a:lnTo>
                    <a:pt x="11410137" y="351091"/>
                  </a:lnTo>
                  <a:lnTo>
                    <a:pt x="11371059" y="369658"/>
                  </a:lnTo>
                  <a:lnTo>
                    <a:pt x="11333163" y="388581"/>
                  </a:lnTo>
                  <a:lnTo>
                    <a:pt x="11296485" y="407885"/>
                  </a:lnTo>
                  <a:lnTo>
                    <a:pt x="11261065" y="427532"/>
                  </a:lnTo>
                  <a:lnTo>
                    <a:pt x="11226889" y="447535"/>
                  </a:lnTo>
                  <a:lnTo>
                    <a:pt x="11194009" y="467868"/>
                  </a:lnTo>
                  <a:lnTo>
                    <a:pt x="11132172" y="509524"/>
                  </a:lnTo>
                  <a:lnTo>
                    <a:pt x="11075746" y="552437"/>
                  </a:lnTo>
                  <a:lnTo>
                    <a:pt x="11024883" y="596531"/>
                  </a:lnTo>
                  <a:lnTo>
                    <a:pt x="10979772" y="641756"/>
                  </a:lnTo>
                  <a:lnTo>
                    <a:pt x="10940580" y="688035"/>
                  </a:lnTo>
                  <a:lnTo>
                    <a:pt x="10907497" y="735304"/>
                  </a:lnTo>
                  <a:lnTo>
                    <a:pt x="10880674" y="783501"/>
                  </a:lnTo>
                  <a:lnTo>
                    <a:pt x="10860291" y="832548"/>
                  </a:lnTo>
                  <a:lnTo>
                    <a:pt x="10846537" y="882396"/>
                  </a:lnTo>
                  <a:lnTo>
                    <a:pt x="10839577" y="932954"/>
                  </a:lnTo>
                  <a:lnTo>
                    <a:pt x="10838701" y="958507"/>
                  </a:lnTo>
                  <a:lnTo>
                    <a:pt x="10839577" y="984034"/>
                  </a:lnTo>
                  <a:lnTo>
                    <a:pt x="10846537" y="1034592"/>
                  </a:lnTo>
                  <a:lnTo>
                    <a:pt x="10860291" y="1084440"/>
                  </a:lnTo>
                  <a:lnTo>
                    <a:pt x="10880674" y="1133487"/>
                  </a:lnTo>
                  <a:lnTo>
                    <a:pt x="10907497" y="1181684"/>
                  </a:lnTo>
                  <a:lnTo>
                    <a:pt x="10940580" y="1228953"/>
                  </a:lnTo>
                  <a:lnTo>
                    <a:pt x="10979772" y="1275232"/>
                  </a:lnTo>
                  <a:lnTo>
                    <a:pt x="11024883" y="1320457"/>
                  </a:lnTo>
                  <a:lnTo>
                    <a:pt x="11075746" y="1364551"/>
                  </a:lnTo>
                  <a:lnTo>
                    <a:pt x="11132172" y="1407464"/>
                  </a:lnTo>
                  <a:lnTo>
                    <a:pt x="11194009" y="1449120"/>
                  </a:lnTo>
                  <a:lnTo>
                    <a:pt x="11226889" y="1469453"/>
                  </a:lnTo>
                  <a:lnTo>
                    <a:pt x="11261065" y="1489456"/>
                  </a:lnTo>
                  <a:lnTo>
                    <a:pt x="11296485" y="1509102"/>
                  </a:lnTo>
                  <a:lnTo>
                    <a:pt x="11333163" y="1528406"/>
                  </a:lnTo>
                  <a:lnTo>
                    <a:pt x="11371059" y="1547329"/>
                  </a:lnTo>
                  <a:lnTo>
                    <a:pt x="11410137" y="1565897"/>
                  </a:lnTo>
                  <a:lnTo>
                    <a:pt x="11450409" y="1584071"/>
                  </a:lnTo>
                  <a:lnTo>
                    <a:pt x="11491824" y="1601863"/>
                  </a:lnTo>
                  <a:lnTo>
                    <a:pt x="11534369" y="1619262"/>
                  </a:lnTo>
                  <a:lnTo>
                    <a:pt x="11578031" y="1636255"/>
                  </a:lnTo>
                  <a:lnTo>
                    <a:pt x="11622773" y="1652828"/>
                  </a:lnTo>
                  <a:lnTo>
                    <a:pt x="11668595" y="1668995"/>
                  </a:lnTo>
                  <a:lnTo>
                    <a:pt x="11715445" y="1684718"/>
                  </a:lnTo>
                  <a:lnTo>
                    <a:pt x="11763324" y="1700009"/>
                  </a:lnTo>
                  <a:lnTo>
                    <a:pt x="11812207" y="1714855"/>
                  </a:lnTo>
                  <a:lnTo>
                    <a:pt x="11862067" y="1729232"/>
                  </a:lnTo>
                  <a:lnTo>
                    <a:pt x="11912879" y="1743163"/>
                  </a:lnTo>
                  <a:lnTo>
                    <a:pt x="11964632" y="1756613"/>
                  </a:lnTo>
                  <a:lnTo>
                    <a:pt x="12017299" y="1769592"/>
                  </a:lnTo>
                  <a:lnTo>
                    <a:pt x="12070855" y="1782076"/>
                  </a:lnTo>
                  <a:lnTo>
                    <a:pt x="12125287" y="1794065"/>
                  </a:lnTo>
                  <a:lnTo>
                    <a:pt x="12180557" y="1805559"/>
                  </a:lnTo>
                  <a:lnTo>
                    <a:pt x="12236666" y="1816531"/>
                  </a:lnTo>
                  <a:lnTo>
                    <a:pt x="12293562" y="1826983"/>
                  </a:lnTo>
                  <a:lnTo>
                    <a:pt x="12351258" y="1836915"/>
                  </a:lnTo>
                  <a:lnTo>
                    <a:pt x="12409703" y="1846300"/>
                  </a:lnTo>
                  <a:lnTo>
                    <a:pt x="12468898" y="1855139"/>
                  </a:lnTo>
                  <a:lnTo>
                    <a:pt x="12528804" y="1863432"/>
                  </a:lnTo>
                  <a:lnTo>
                    <a:pt x="12589396" y="1871154"/>
                  </a:lnTo>
                  <a:lnTo>
                    <a:pt x="12650673" y="1878304"/>
                  </a:lnTo>
                  <a:lnTo>
                    <a:pt x="12712599" y="1884883"/>
                  </a:lnTo>
                  <a:lnTo>
                    <a:pt x="12775159" y="1890877"/>
                  </a:lnTo>
                  <a:lnTo>
                    <a:pt x="12838329" y="1896262"/>
                  </a:lnTo>
                  <a:lnTo>
                    <a:pt x="12902083" y="1901063"/>
                  </a:lnTo>
                  <a:lnTo>
                    <a:pt x="12966395" y="1905241"/>
                  </a:lnTo>
                  <a:lnTo>
                    <a:pt x="13031254" y="1908797"/>
                  </a:lnTo>
                  <a:lnTo>
                    <a:pt x="13096634" y="1911731"/>
                  </a:lnTo>
                  <a:lnTo>
                    <a:pt x="13228866" y="1915668"/>
                  </a:lnTo>
                  <a:lnTo>
                    <a:pt x="13362953" y="1916988"/>
                  </a:lnTo>
                  <a:lnTo>
                    <a:pt x="13496989" y="1915668"/>
                  </a:lnTo>
                  <a:lnTo>
                    <a:pt x="13629221" y="1911731"/>
                  </a:lnTo>
                  <a:lnTo>
                    <a:pt x="13694601" y="1908797"/>
                  </a:lnTo>
                  <a:lnTo>
                    <a:pt x="13759460" y="1905241"/>
                  </a:lnTo>
                  <a:lnTo>
                    <a:pt x="13823785" y="1901063"/>
                  </a:lnTo>
                  <a:lnTo>
                    <a:pt x="13887526" y="1896262"/>
                  </a:lnTo>
                  <a:lnTo>
                    <a:pt x="13950696" y="1890877"/>
                  </a:lnTo>
                  <a:lnTo>
                    <a:pt x="14013256" y="1884883"/>
                  </a:lnTo>
                  <a:lnTo>
                    <a:pt x="14075182" y="1878304"/>
                  </a:lnTo>
                  <a:lnTo>
                    <a:pt x="14136459" y="1871154"/>
                  </a:lnTo>
                  <a:lnTo>
                    <a:pt x="14197063" y="1863432"/>
                  </a:lnTo>
                  <a:lnTo>
                    <a:pt x="14256969" y="1855139"/>
                  </a:lnTo>
                  <a:lnTo>
                    <a:pt x="14316151" y="1846300"/>
                  </a:lnTo>
                  <a:lnTo>
                    <a:pt x="14374609" y="1836915"/>
                  </a:lnTo>
                  <a:lnTo>
                    <a:pt x="14432293" y="1826983"/>
                  </a:lnTo>
                  <a:lnTo>
                    <a:pt x="14489202" y="1816531"/>
                  </a:lnTo>
                  <a:lnTo>
                    <a:pt x="14545297" y="1805559"/>
                  </a:lnTo>
                  <a:lnTo>
                    <a:pt x="14600581" y="1794065"/>
                  </a:lnTo>
                  <a:lnTo>
                    <a:pt x="14655000" y="1782076"/>
                  </a:lnTo>
                  <a:lnTo>
                    <a:pt x="14708556" y="1769592"/>
                  </a:lnTo>
                  <a:lnTo>
                    <a:pt x="14761223" y="1756613"/>
                  </a:lnTo>
                  <a:lnTo>
                    <a:pt x="14812975" y="1743163"/>
                  </a:lnTo>
                  <a:lnTo>
                    <a:pt x="14863788" y="1729232"/>
                  </a:lnTo>
                  <a:lnTo>
                    <a:pt x="14913648" y="1714855"/>
                  </a:lnTo>
                  <a:lnTo>
                    <a:pt x="14962531" y="1700009"/>
                  </a:lnTo>
                  <a:lnTo>
                    <a:pt x="15010410" y="1684718"/>
                  </a:lnTo>
                  <a:lnTo>
                    <a:pt x="15057273" y="1668995"/>
                  </a:lnTo>
                  <a:lnTo>
                    <a:pt x="15103082" y="1652828"/>
                  </a:lnTo>
                  <a:lnTo>
                    <a:pt x="15147824" y="1636255"/>
                  </a:lnTo>
                  <a:lnTo>
                    <a:pt x="15191486" y="1619262"/>
                  </a:lnTo>
                  <a:lnTo>
                    <a:pt x="15234031" y="1601863"/>
                  </a:lnTo>
                  <a:lnTo>
                    <a:pt x="15275446" y="1584071"/>
                  </a:lnTo>
                  <a:lnTo>
                    <a:pt x="15315718" y="1565897"/>
                  </a:lnTo>
                  <a:lnTo>
                    <a:pt x="15354808" y="1547329"/>
                  </a:lnTo>
                  <a:lnTo>
                    <a:pt x="15392692" y="1528406"/>
                  </a:lnTo>
                  <a:lnTo>
                    <a:pt x="15429370" y="1509102"/>
                  </a:lnTo>
                  <a:lnTo>
                    <a:pt x="15464803" y="1489456"/>
                  </a:lnTo>
                  <a:lnTo>
                    <a:pt x="15498966" y="1469453"/>
                  </a:lnTo>
                  <a:lnTo>
                    <a:pt x="15531859" y="1449120"/>
                  </a:lnTo>
                  <a:lnTo>
                    <a:pt x="15593683" y="1407464"/>
                  </a:lnTo>
                  <a:lnTo>
                    <a:pt x="15650121" y="1364551"/>
                  </a:lnTo>
                  <a:lnTo>
                    <a:pt x="15700972" y="1320457"/>
                  </a:lnTo>
                  <a:lnTo>
                    <a:pt x="15746083" y="1275232"/>
                  </a:lnTo>
                  <a:lnTo>
                    <a:pt x="15785275" y="1228953"/>
                  </a:lnTo>
                  <a:lnTo>
                    <a:pt x="15818371" y="1181684"/>
                  </a:lnTo>
                  <a:lnTo>
                    <a:pt x="15845181" y="1133487"/>
                  </a:lnTo>
                  <a:lnTo>
                    <a:pt x="15865564" y="1084440"/>
                  </a:lnTo>
                  <a:lnTo>
                    <a:pt x="15879318" y="1034592"/>
                  </a:lnTo>
                  <a:lnTo>
                    <a:pt x="15885808" y="988618"/>
                  </a:lnTo>
                  <a:lnTo>
                    <a:pt x="15885808" y="92837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2" name="object 12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048044" y="0"/>
              <a:ext cx="6055660" cy="1454289"/>
            </a:xfrm>
            <a:prstGeom prst="rect">
              <a:avLst/>
            </a:prstGeom>
          </p:spPr>
        </p:pic>
        <p:pic>
          <p:nvPicPr>
            <p:cNvPr id="13" name="object 13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267822" y="4094895"/>
              <a:ext cx="6836275" cy="5957153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3605445" y="287400"/>
            <a:ext cx="277495" cy="277495"/>
          </a:xfrm>
          <a:custGeom>
            <a:avLst/>
            <a:gdLst/>
            <a:ahLst/>
            <a:cxnLst/>
            <a:rect l="l" t="t" r="r" b="b"/>
            <a:pathLst>
              <a:path w="277495" h="277495">
                <a:moveTo>
                  <a:pt x="138599" y="277053"/>
                </a:moveTo>
                <a:lnTo>
                  <a:pt x="94789" y="269988"/>
                </a:lnTo>
                <a:lnTo>
                  <a:pt x="56742" y="250313"/>
                </a:lnTo>
                <a:lnTo>
                  <a:pt x="26740" y="220312"/>
                </a:lnTo>
                <a:lnTo>
                  <a:pt x="7065" y="182265"/>
                </a:lnTo>
                <a:lnTo>
                  <a:pt x="0" y="138457"/>
                </a:lnTo>
                <a:lnTo>
                  <a:pt x="7065" y="94716"/>
                </a:lnTo>
                <a:lnTo>
                  <a:pt x="26740" y="56711"/>
                </a:lnTo>
                <a:lnTo>
                  <a:pt x="56742" y="26731"/>
                </a:lnTo>
                <a:lnTo>
                  <a:pt x="94789" y="7064"/>
                </a:lnTo>
                <a:lnTo>
                  <a:pt x="138599" y="0"/>
                </a:lnTo>
                <a:lnTo>
                  <a:pt x="182409" y="7064"/>
                </a:lnTo>
                <a:lnTo>
                  <a:pt x="220456" y="26731"/>
                </a:lnTo>
                <a:lnTo>
                  <a:pt x="250458" y="56711"/>
                </a:lnTo>
                <a:lnTo>
                  <a:pt x="270133" y="94716"/>
                </a:lnTo>
                <a:lnTo>
                  <a:pt x="277198" y="138457"/>
                </a:lnTo>
                <a:lnTo>
                  <a:pt x="270133" y="182265"/>
                </a:lnTo>
                <a:lnTo>
                  <a:pt x="250458" y="220312"/>
                </a:lnTo>
                <a:lnTo>
                  <a:pt x="220456" y="250313"/>
                </a:lnTo>
                <a:lnTo>
                  <a:pt x="182409" y="269988"/>
                </a:lnTo>
                <a:lnTo>
                  <a:pt x="138599" y="27705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 descr=""/>
          <p:cNvSpPr/>
          <p:nvPr/>
        </p:nvSpPr>
        <p:spPr>
          <a:xfrm>
            <a:off x="4661115" y="1712406"/>
            <a:ext cx="277495" cy="277495"/>
          </a:xfrm>
          <a:custGeom>
            <a:avLst/>
            <a:gdLst/>
            <a:ahLst/>
            <a:cxnLst/>
            <a:rect l="l" t="t" r="r" b="b"/>
            <a:pathLst>
              <a:path w="277495" h="277494">
                <a:moveTo>
                  <a:pt x="138599" y="277053"/>
                </a:moveTo>
                <a:lnTo>
                  <a:pt x="94789" y="269988"/>
                </a:lnTo>
                <a:lnTo>
                  <a:pt x="56742" y="250313"/>
                </a:lnTo>
                <a:lnTo>
                  <a:pt x="26740" y="220312"/>
                </a:lnTo>
                <a:lnTo>
                  <a:pt x="7065" y="182265"/>
                </a:lnTo>
                <a:lnTo>
                  <a:pt x="0" y="138457"/>
                </a:lnTo>
                <a:lnTo>
                  <a:pt x="7065" y="94716"/>
                </a:lnTo>
                <a:lnTo>
                  <a:pt x="26740" y="56711"/>
                </a:lnTo>
                <a:lnTo>
                  <a:pt x="56742" y="26730"/>
                </a:lnTo>
                <a:lnTo>
                  <a:pt x="94789" y="7064"/>
                </a:lnTo>
                <a:lnTo>
                  <a:pt x="138599" y="0"/>
                </a:lnTo>
                <a:lnTo>
                  <a:pt x="182340" y="7064"/>
                </a:lnTo>
                <a:lnTo>
                  <a:pt x="220346" y="26730"/>
                </a:lnTo>
                <a:lnTo>
                  <a:pt x="250327" y="56711"/>
                </a:lnTo>
                <a:lnTo>
                  <a:pt x="269994" y="94716"/>
                </a:lnTo>
                <a:lnTo>
                  <a:pt x="277059" y="138457"/>
                </a:lnTo>
                <a:lnTo>
                  <a:pt x="269994" y="182265"/>
                </a:lnTo>
                <a:lnTo>
                  <a:pt x="250327" y="220312"/>
                </a:lnTo>
                <a:lnTo>
                  <a:pt x="220346" y="250313"/>
                </a:lnTo>
                <a:lnTo>
                  <a:pt x="182340" y="269988"/>
                </a:lnTo>
                <a:lnTo>
                  <a:pt x="138599" y="27705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 descr=""/>
          <p:cNvSpPr/>
          <p:nvPr/>
        </p:nvSpPr>
        <p:spPr>
          <a:xfrm>
            <a:off x="2906174" y="287400"/>
            <a:ext cx="277495" cy="277495"/>
          </a:xfrm>
          <a:custGeom>
            <a:avLst/>
            <a:gdLst/>
            <a:ahLst/>
            <a:cxnLst/>
            <a:rect l="l" t="t" r="r" b="b"/>
            <a:pathLst>
              <a:path w="277494" h="277495">
                <a:moveTo>
                  <a:pt x="138599" y="277053"/>
                </a:moveTo>
                <a:lnTo>
                  <a:pt x="94789" y="269988"/>
                </a:lnTo>
                <a:lnTo>
                  <a:pt x="56742" y="250313"/>
                </a:lnTo>
                <a:lnTo>
                  <a:pt x="26740" y="220312"/>
                </a:lnTo>
                <a:lnTo>
                  <a:pt x="7065" y="182265"/>
                </a:lnTo>
                <a:lnTo>
                  <a:pt x="0" y="138457"/>
                </a:lnTo>
                <a:lnTo>
                  <a:pt x="7065" y="94716"/>
                </a:lnTo>
                <a:lnTo>
                  <a:pt x="26740" y="56711"/>
                </a:lnTo>
                <a:lnTo>
                  <a:pt x="56742" y="26731"/>
                </a:lnTo>
                <a:lnTo>
                  <a:pt x="94789" y="7064"/>
                </a:lnTo>
                <a:lnTo>
                  <a:pt x="138599" y="0"/>
                </a:lnTo>
                <a:lnTo>
                  <a:pt x="182340" y="7064"/>
                </a:lnTo>
                <a:lnTo>
                  <a:pt x="220346" y="26731"/>
                </a:lnTo>
                <a:lnTo>
                  <a:pt x="250327" y="56711"/>
                </a:lnTo>
                <a:lnTo>
                  <a:pt x="269994" y="94716"/>
                </a:lnTo>
                <a:lnTo>
                  <a:pt x="277059" y="138457"/>
                </a:lnTo>
                <a:lnTo>
                  <a:pt x="269994" y="182265"/>
                </a:lnTo>
                <a:lnTo>
                  <a:pt x="250327" y="220312"/>
                </a:lnTo>
                <a:lnTo>
                  <a:pt x="220346" y="250313"/>
                </a:lnTo>
                <a:lnTo>
                  <a:pt x="182340" y="269988"/>
                </a:lnTo>
                <a:lnTo>
                  <a:pt x="138599" y="27705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 descr=""/>
          <p:cNvSpPr/>
          <p:nvPr/>
        </p:nvSpPr>
        <p:spPr>
          <a:xfrm>
            <a:off x="5347279" y="1712406"/>
            <a:ext cx="277495" cy="277495"/>
          </a:xfrm>
          <a:custGeom>
            <a:avLst/>
            <a:gdLst/>
            <a:ahLst/>
            <a:cxnLst/>
            <a:rect l="l" t="t" r="r" b="b"/>
            <a:pathLst>
              <a:path w="277495" h="277494">
                <a:moveTo>
                  <a:pt x="138459" y="277053"/>
                </a:moveTo>
                <a:lnTo>
                  <a:pt x="94664" y="269988"/>
                </a:lnTo>
                <a:lnTo>
                  <a:pt x="56652" y="250313"/>
                </a:lnTo>
                <a:lnTo>
                  <a:pt x="26691" y="220312"/>
                </a:lnTo>
                <a:lnTo>
                  <a:pt x="7050" y="182265"/>
                </a:lnTo>
                <a:lnTo>
                  <a:pt x="0" y="138457"/>
                </a:lnTo>
                <a:lnTo>
                  <a:pt x="7050" y="94716"/>
                </a:lnTo>
                <a:lnTo>
                  <a:pt x="26691" y="56711"/>
                </a:lnTo>
                <a:lnTo>
                  <a:pt x="56652" y="26730"/>
                </a:lnTo>
                <a:lnTo>
                  <a:pt x="94664" y="7064"/>
                </a:lnTo>
                <a:lnTo>
                  <a:pt x="138459" y="0"/>
                </a:lnTo>
                <a:lnTo>
                  <a:pt x="182269" y="7064"/>
                </a:lnTo>
                <a:lnTo>
                  <a:pt x="220316" y="26730"/>
                </a:lnTo>
                <a:lnTo>
                  <a:pt x="250318" y="56711"/>
                </a:lnTo>
                <a:lnTo>
                  <a:pt x="269993" y="94716"/>
                </a:lnTo>
                <a:lnTo>
                  <a:pt x="277059" y="138457"/>
                </a:lnTo>
                <a:lnTo>
                  <a:pt x="269993" y="182265"/>
                </a:lnTo>
                <a:lnTo>
                  <a:pt x="250318" y="220312"/>
                </a:lnTo>
                <a:lnTo>
                  <a:pt x="220316" y="250313"/>
                </a:lnTo>
                <a:lnTo>
                  <a:pt x="182269" y="269988"/>
                </a:lnTo>
                <a:lnTo>
                  <a:pt x="138459" y="27705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 descr=""/>
          <p:cNvSpPr/>
          <p:nvPr/>
        </p:nvSpPr>
        <p:spPr>
          <a:xfrm>
            <a:off x="215607" y="380249"/>
            <a:ext cx="8042275" cy="1511300"/>
          </a:xfrm>
          <a:custGeom>
            <a:avLst/>
            <a:gdLst/>
            <a:ahLst/>
            <a:cxnLst/>
            <a:rect l="l" t="t" r="r" b="b"/>
            <a:pathLst>
              <a:path w="8042275" h="1511300">
                <a:moveTo>
                  <a:pt x="4577969" y="1419847"/>
                </a:moveTo>
                <a:lnTo>
                  <a:pt x="92316" y="1419847"/>
                </a:lnTo>
                <a:lnTo>
                  <a:pt x="92316" y="91440"/>
                </a:lnTo>
                <a:lnTo>
                  <a:pt x="2855518" y="91440"/>
                </a:lnTo>
                <a:lnTo>
                  <a:pt x="2855518" y="0"/>
                </a:lnTo>
                <a:lnTo>
                  <a:pt x="0" y="0"/>
                </a:lnTo>
                <a:lnTo>
                  <a:pt x="0" y="91440"/>
                </a:lnTo>
                <a:lnTo>
                  <a:pt x="0" y="1419847"/>
                </a:lnTo>
                <a:lnTo>
                  <a:pt x="0" y="1511287"/>
                </a:lnTo>
                <a:lnTo>
                  <a:pt x="4577969" y="1511287"/>
                </a:lnTo>
                <a:lnTo>
                  <a:pt x="4577969" y="1419847"/>
                </a:lnTo>
                <a:close/>
              </a:path>
              <a:path w="8042275" h="1511300">
                <a:moveTo>
                  <a:pt x="8041691" y="0"/>
                </a:moveTo>
                <a:lnTo>
                  <a:pt x="3463594" y="0"/>
                </a:lnTo>
                <a:lnTo>
                  <a:pt x="3463594" y="91440"/>
                </a:lnTo>
                <a:lnTo>
                  <a:pt x="7949247" y="91440"/>
                </a:lnTo>
                <a:lnTo>
                  <a:pt x="7949247" y="1419847"/>
                </a:lnTo>
                <a:lnTo>
                  <a:pt x="5186184" y="1419847"/>
                </a:lnTo>
                <a:lnTo>
                  <a:pt x="5186184" y="1511287"/>
                </a:lnTo>
                <a:lnTo>
                  <a:pt x="8041691" y="1511287"/>
                </a:lnTo>
                <a:lnTo>
                  <a:pt x="8041691" y="1419847"/>
                </a:lnTo>
                <a:lnTo>
                  <a:pt x="8041691" y="91440"/>
                </a:lnTo>
                <a:lnTo>
                  <a:pt x="804169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 descr=""/>
          <p:cNvSpPr/>
          <p:nvPr/>
        </p:nvSpPr>
        <p:spPr>
          <a:xfrm>
            <a:off x="985841" y="3118545"/>
            <a:ext cx="1949450" cy="575310"/>
          </a:xfrm>
          <a:custGeom>
            <a:avLst/>
            <a:gdLst/>
            <a:ahLst/>
            <a:cxnLst/>
            <a:rect l="l" t="t" r="r" b="b"/>
            <a:pathLst>
              <a:path w="1949450" h="575310">
                <a:moveTo>
                  <a:pt x="1661630" y="575064"/>
                </a:moveTo>
                <a:lnTo>
                  <a:pt x="287532" y="575064"/>
                </a:lnTo>
                <a:lnTo>
                  <a:pt x="240893" y="571301"/>
                </a:lnTo>
                <a:lnTo>
                  <a:pt x="196649" y="560406"/>
                </a:lnTo>
                <a:lnTo>
                  <a:pt x="155394" y="542970"/>
                </a:lnTo>
                <a:lnTo>
                  <a:pt x="117719" y="519587"/>
                </a:lnTo>
                <a:lnTo>
                  <a:pt x="84216" y="490848"/>
                </a:lnTo>
                <a:lnTo>
                  <a:pt x="55477" y="457345"/>
                </a:lnTo>
                <a:lnTo>
                  <a:pt x="32093" y="419670"/>
                </a:lnTo>
                <a:lnTo>
                  <a:pt x="14658" y="378414"/>
                </a:lnTo>
                <a:lnTo>
                  <a:pt x="3763" y="334171"/>
                </a:lnTo>
                <a:lnTo>
                  <a:pt x="0" y="287532"/>
                </a:lnTo>
                <a:lnTo>
                  <a:pt x="3763" y="240893"/>
                </a:lnTo>
                <a:lnTo>
                  <a:pt x="14658" y="196649"/>
                </a:lnTo>
                <a:lnTo>
                  <a:pt x="32093" y="155394"/>
                </a:lnTo>
                <a:lnTo>
                  <a:pt x="55477" y="117719"/>
                </a:lnTo>
                <a:lnTo>
                  <a:pt x="84216" y="84216"/>
                </a:lnTo>
                <a:lnTo>
                  <a:pt x="117719" y="55477"/>
                </a:lnTo>
                <a:lnTo>
                  <a:pt x="155394" y="32093"/>
                </a:lnTo>
                <a:lnTo>
                  <a:pt x="196649" y="14658"/>
                </a:lnTo>
                <a:lnTo>
                  <a:pt x="240893" y="3763"/>
                </a:lnTo>
                <a:lnTo>
                  <a:pt x="287531" y="0"/>
                </a:lnTo>
                <a:lnTo>
                  <a:pt x="1661631" y="0"/>
                </a:lnTo>
                <a:lnTo>
                  <a:pt x="1708270" y="3763"/>
                </a:lnTo>
                <a:lnTo>
                  <a:pt x="1752513" y="14658"/>
                </a:lnTo>
                <a:lnTo>
                  <a:pt x="1793768" y="32093"/>
                </a:lnTo>
                <a:lnTo>
                  <a:pt x="1831443" y="55477"/>
                </a:lnTo>
                <a:lnTo>
                  <a:pt x="1864946" y="84216"/>
                </a:lnTo>
                <a:lnTo>
                  <a:pt x="1893686" y="117719"/>
                </a:lnTo>
                <a:lnTo>
                  <a:pt x="1917069" y="155394"/>
                </a:lnTo>
                <a:lnTo>
                  <a:pt x="1934504" y="196649"/>
                </a:lnTo>
                <a:lnTo>
                  <a:pt x="1945399" y="240893"/>
                </a:lnTo>
                <a:lnTo>
                  <a:pt x="1949163" y="287532"/>
                </a:lnTo>
                <a:lnTo>
                  <a:pt x="1945399" y="334171"/>
                </a:lnTo>
                <a:lnTo>
                  <a:pt x="1934504" y="378414"/>
                </a:lnTo>
                <a:lnTo>
                  <a:pt x="1917069" y="419670"/>
                </a:lnTo>
                <a:lnTo>
                  <a:pt x="1893686" y="457345"/>
                </a:lnTo>
                <a:lnTo>
                  <a:pt x="1864946" y="490848"/>
                </a:lnTo>
                <a:lnTo>
                  <a:pt x="1831443" y="519587"/>
                </a:lnTo>
                <a:lnTo>
                  <a:pt x="1793768" y="542970"/>
                </a:lnTo>
                <a:lnTo>
                  <a:pt x="1752513" y="560406"/>
                </a:lnTo>
                <a:lnTo>
                  <a:pt x="1708270" y="571301"/>
                </a:lnTo>
                <a:lnTo>
                  <a:pt x="1661630" y="575064"/>
                </a:lnTo>
                <a:close/>
              </a:path>
            </a:pathLst>
          </a:custGeom>
          <a:solidFill>
            <a:srgbClr val="FFBD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 descr=""/>
          <p:cNvSpPr txBox="1"/>
          <p:nvPr/>
        </p:nvSpPr>
        <p:spPr>
          <a:xfrm>
            <a:off x="1306128" y="3147141"/>
            <a:ext cx="1308735" cy="47942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86055" marR="5080" indent="-173990">
              <a:lnSpc>
                <a:spcPct val="119100"/>
              </a:lnSpc>
              <a:spcBef>
                <a:spcPts val="90"/>
              </a:spcBef>
            </a:pPr>
            <a:r>
              <a:rPr dirty="0" sz="1250" spc="-40" b="1">
                <a:latin typeface="Tahoma"/>
                <a:cs typeface="Tahoma"/>
              </a:rPr>
              <a:t>PREPARACIÓN</a:t>
            </a:r>
            <a:r>
              <a:rPr dirty="0" sz="1250" spc="-15" b="1">
                <a:latin typeface="Tahoma"/>
                <a:cs typeface="Tahoma"/>
              </a:rPr>
              <a:t> </a:t>
            </a:r>
            <a:r>
              <a:rPr dirty="0" sz="1250" spc="-50" b="1">
                <a:latin typeface="Tahoma"/>
                <a:cs typeface="Tahoma"/>
              </a:rPr>
              <a:t>Y </a:t>
            </a:r>
            <a:r>
              <a:rPr dirty="0" sz="1250" spc="-10" b="1">
                <a:latin typeface="Tahoma"/>
                <a:cs typeface="Tahoma"/>
              </a:rPr>
              <a:t>RESPUESTA</a:t>
            </a:r>
            <a:endParaRPr sz="1250">
              <a:latin typeface="Tahoma"/>
              <a:cs typeface="Tahoma"/>
            </a:endParaRPr>
          </a:p>
        </p:txBody>
      </p:sp>
      <p:grpSp>
        <p:nvGrpSpPr>
          <p:cNvPr id="9" name="object 9" descr=""/>
          <p:cNvGrpSpPr/>
          <p:nvPr/>
        </p:nvGrpSpPr>
        <p:grpSpPr>
          <a:xfrm>
            <a:off x="1448754" y="3375902"/>
            <a:ext cx="2601595" cy="3830320"/>
            <a:chOff x="1448754" y="3375902"/>
            <a:chExt cx="2601595" cy="3830320"/>
          </a:xfrm>
        </p:grpSpPr>
        <p:sp>
          <p:nvSpPr>
            <p:cNvPr id="10" name="object 10" descr=""/>
            <p:cNvSpPr/>
            <p:nvPr/>
          </p:nvSpPr>
          <p:spPr>
            <a:xfrm>
              <a:off x="1960402" y="3693629"/>
              <a:ext cx="0" cy="561340"/>
            </a:xfrm>
            <a:custGeom>
              <a:avLst/>
              <a:gdLst/>
              <a:ahLst/>
              <a:cxnLst/>
              <a:rect l="l" t="t" r="r" b="b"/>
              <a:pathLst>
                <a:path w="0" h="561339">
                  <a:moveTo>
                    <a:pt x="0" y="0"/>
                  </a:moveTo>
                  <a:lnTo>
                    <a:pt x="0" y="560850"/>
                  </a:lnTo>
                </a:path>
              </a:pathLst>
            </a:custGeom>
            <a:ln w="2036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 descr=""/>
            <p:cNvSpPr/>
            <p:nvPr/>
          </p:nvSpPr>
          <p:spPr>
            <a:xfrm>
              <a:off x="1929862" y="4213760"/>
              <a:ext cx="61594" cy="41275"/>
            </a:xfrm>
            <a:custGeom>
              <a:avLst/>
              <a:gdLst/>
              <a:ahLst/>
              <a:cxnLst/>
              <a:rect l="l" t="t" r="r" b="b"/>
              <a:pathLst>
                <a:path w="61594" h="41275">
                  <a:moveTo>
                    <a:pt x="61080" y="0"/>
                  </a:moveTo>
                  <a:lnTo>
                    <a:pt x="30540" y="40720"/>
                  </a:lnTo>
                  <a:lnTo>
                    <a:pt x="0" y="0"/>
                  </a:lnTo>
                </a:path>
              </a:pathLst>
            </a:custGeom>
            <a:ln w="2036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 descr=""/>
            <p:cNvSpPr/>
            <p:nvPr/>
          </p:nvSpPr>
          <p:spPr>
            <a:xfrm>
              <a:off x="1929873" y="5555757"/>
              <a:ext cx="61594" cy="41275"/>
            </a:xfrm>
            <a:custGeom>
              <a:avLst/>
              <a:gdLst/>
              <a:ahLst/>
              <a:cxnLst/>
              <a:rect l="l" t="t" r="r" b="b"/>
              <a:pathLst>
                <a:path w="61594" h="41275">
                  <a:moveTo>
                    <a:pt x="61080" y="0"/>
                  </a:moveTo>
                  <a:lnTo>
                    <a:pt x="30540" y="40720"/>
                  </a:lnTo>
                  <a:lnTo>
                    <a:pt x="0" y="0"/>
                  </a:lnTo>
                </a:path>
              </a:pathLst>
            </a:custGeom>
            <a:ln w="2036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 descr=""/>
            <p:cNvSpPr/>
            <p:nvPr/>
          </p:nvSpPr>
          <p:spPr>
            <a:xfrm>
              <a:off x="1459232" y="6441931"/>
              <a:ext cx="501650" cy="419734"/>
            </a:xfrm>
            <a:custGeom>
              <a:avLst/>
              <a:gdLst/>
              <a:ahLst/>
              <a:cxnLst/>
              <a:rect l="l" t="t" r="r" b="b"/>
              <a:pathLst>
                <a:path w="501650" h="419734">
                  <a:moveTo>
                    <a:pt x="501169" y="0"/>
                  </a:moveTo>
                  <a:lnTo>
                    <a:pt x="0" y="419537"/>
                  </a:lnTo>
                </a:path>
              </a:pathLst>
            </a:custGeom>
            <a:ln w="2036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 descr=""/>
            <p:cNvSpPr/>
            <p:nvPr/>
          </p:nvSpPr>
          <p:spPr>
            <a:xfrm>
              <a:off x="1459232" y="6811912"/>
              <a:ext cx="51435" cy="50165"/>
            </a:xfrm>
            <a:custGeom>
              <a:avLst/>
              <a:gdLst/>
              <a:ahLst/>
              <a:cxnLst/>
              <a:rect l="l" t="t" r="r" b="b"/>
              <a:pathLst>
                <a:path w="51434" h="50165">
                  <a:moveTo>
                    <a:pt x="50827" y="46835"/>
                  </a:moveTo>
                  <a:lnTo>
                    <a:pt x="0" y="49555"/>
                  </a:lnTo>
                  <a:lnTo>
                    <a:pt x="11620" y="0"/>
                  </a:lnTo>
                </a:path>
              </a:pathLst>
            </a:custGeom>
            <a:ln w="2036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 descr=""/>
            <p:cNvSpPr/>
            <p:nvPr/>
          </p:nvSpPr>
          <p:spPr>
            <a:xfrm>
              <a:off x="2924162" y="3416919"/>
              <a:ext cx="1115695" cy="3778885"/>
            </a:xfrm>
            <a:custGeom>
              <a:avLst/>
              <a:gdLst/>
              <a:ahLst/>
              <a:cxnLst/>
              <a:rect l="l" t="t" r="r" b="b"/>
              <a:pathLst>
                <a:path w="1115695" h="3778884">
                  <a:moveTo>
                    <a:pt x="0" y="3778635"/>
                  </a:moveTo>
                  <a:lnTo>
                    <a:pt x="353950" y="3778635"/>
                  </a:lnTo>
                  <a:lnTo>
                    <a:pt x="400481" y="3774465"/>
                  </a:lnTo>
                  <a:lnTo>
                    <a:pt x="444276" y="3762440"/>
                  </a:lnTo>
                  <a:lnTo>
                    <a:pt x="484603" y="3743293"/>
                  </a:lnTo>
                  <a:lnTo>
                    <a:pt x="520732" y="3717754"/>
                  </a:lnTo>
                  <a:lnTo>
                    <a:pt x="551932" y="3686554"/>
                  </a:lnTo>
                  <a:lnTo>
                    <a:pt x="577471" y="3650425"/>
                  </a:lnTo>
                  <a:lnTo>
                    <a:pt x="596618" y="3610098"/>
                  </a:lnTo>
                  <a:lnTo>
                    <a:pt x="608643" y="3566303"/>
                  </a:lnTo>
                  <a:lnTo>
                    <a:pt x="612813" y="3519772"/>
                  </a:lnTo>
                  <a:lnTo>
                    <a:pt x="612813" y="251191"/>
                  </a:lnTo>
                  <a:lnTo>
                    <a:pt x="617684" y="201957"/>
                  </a:lnTo>
                  <a:lnTo>
                    <a:pt x="631934" y="155064"/>
                  </a:lnTo>
                  <a:lnTo>
                    <a:pt x="655016" y="111830"/>
                  </a:lnTo>
                  <a:lnTo>
                    <a:pt x="686386" y="73572"/>
                  </a:lnTo>
                  <a:lnTo>
                    <a:pt x="724644" y="42203"/>
                  </a:lnTo>
                  <a:lnTo>
                    <a:pt x="767878" y="19120"/>
                  </a:lnTo>
                  <a:lnTo>
                    <a:pt x="814771" y="4871"/>
                  </a:lnTo>
                  <a:lnTo>
                    <a:pt x="864005" y="0"/>
                  </a:lnTo>
                  <a:lnTo>
                    <a:pt x="1115197" y="0"/>
                  </a:lnTo>
                </a:path>
              </a:pathLst>
            </a:custGeom>
            <a:ln w="2036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 descr=""/>
            <p:cNvSpPr/>
            <p:nvPr/>
          </p:nvSpPr>
          <p:spPr>
            <a:xfrm>
              <a:off x="3998639" y="3386379"/>
              <a:ext cx="41275" cy="61594"/>
            </a:xfrm>
            <a:custGeom>
              <a:avLst/>
              <a:gdLst/>
              <a:ahLst/>
              <a:cxnLst/>
              <a:rect l="l" t="t" r="r" b="b"/>
              <a:pathLst>
                <a:path w="41275" h="61595">
                  <a:moveTo>
                    <a:pt x="0" y="0"/>
                  </a:moveTo>
                  <a:lnTo>
                    <a:pt x="40720" y="30540"/>
                  </a:lnTo>
                  <a:lnTo>
                    <a:pt x="0" y="61080"/>
                  </a:lnTo>
                </a:path>
              </a:pathLst>
            </a:custGeom>
            <a:ln w="2036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aphicFrame>
        <p:nvGraphicFramePr>
          <p:cNvPr id="17" name="object 17" descr=""/>
          <p:cNvGraphicFramePr>
            <a:graphicFrameLocks noGrp="1"/>
          </p:cNvGraphicFramePr>
          <p:nvPr/>
        </p:nvGraphicFramePr>
        <p:xfrm>
          <a:off x="4046686" y="3115636"/>
          <a:ext cx="2030730" cy="15824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74725"/>
                <a:gridCol w="974725"/>
              </a:tblGrid>
              <a:tr h="596265">
                <a:tc gridSpan="2">
                  <a:txBody>
                    <a:bodyPr/>
                    <a:lstStyle/>
                    <a:p>
                      <a:pPr marL="512445" marR="447675" indent="-57150">
                        <a:lnSpc>
                          <a:spcPct val="119100"/>
                        </a:lnSpc>
                        <a:spcBef>
                          <a:spcPts val="409"/>
                        </a:spcBef>
                      </a:pPr>
                      <a:r>
                        <a:rPr dirty="0" sz="1250" spc="-30" b="1">
                          <a:latin typeface="Tahoma"/>
                          <a:cs typeface="Tahoma"/>
                        </a:rPr>
                        <a:t>Validación</a:t>
                      </a:r>
                      <a:r>
                        <a:rPr dirty="0" sz="1250" spc="-15" b="1"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1250" spc="-25" b="1">
                          <a:latin typeface="Tahoma"/>
                          <a:cs typeface="Tahoma"/>
                        </a:rPr>
                        <a:t>de </a:t>
                      </a:r>
                      <a:r>
                        <a:rPr dirty="0" sz="1250" spc="-10" b="1">
                          <a:latin typeface="Tahoma"/>
                          <a:cs typeface="Tahoma"/>
                        </a:rPr>
                        <a:t>Alojamiento</a:t>
                      </a:r>
                      <a:endParaRPr sz="1250">
                        <a:latin typeface="Tahoma"/>
                        <a:cs typeface="Tahoma"/>
                      </a:endParaRPr>
                    </a:p>
                  </a:txBody>
                  <a:tcPr marL="0" marR="0" marB="0" marT="52069">
                    <a:lnL w="6350">
                      <a:solidFill>
                        <a:srgbClr val="000000"/>
                      </a:solidFill>
                      <a:prstDash val="solid"/>
                    </a:lnL>
                    <a:lnT w="6350">
                      <a:solidFill>
                        <a:srgbClr val="000000"/>
                      </a:solidFill>
                      <a:prstDash val="solid"/>
                    </a:lnT>
                    <a:solidFill>
                      <a:srgbClr val="D35B37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38989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R w="28575">
                      <a:solidFill>
                        <a:srgbClr val="000000"/>
                      </a:solidFill>
                      <a:prstDash val="solid"/>
                    </a:lnR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28575">
                      <a:solidFill>
                        <a:srgbClr val="000000"/>
                      </a:solidFill>
                      <a:prstDash val="solid"/>
                    </a:lnL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596265">
                <a:tc gridSpan="2">
                  <a:txBody>
                    <a:bodyPr/>
                    <a:lstStyle/>
                    <a:p>
                      <a:pPr marL="494030" marR="440055" indent="-45720">
                        <a:lnSpc>
                          <a:spcPct val="119100"/>
                        </a:lnSpc>
                        <a:spcBef>
                          <a:spcPts val="409"/>
                        </a:spcBef>
                      </a:pPr>
                      <a:r>
                        <a:rPr dirty="0" sz="1250" spc="-20" b="1">
                          <a:latin typeface="Tahoma"/>
                          <a:cs typeface="Tahoma"/>
                        </a:rPr>
                        <a:t>Activación</a:t>
                      </a:r>
                      <a:r>
                        <a:rPr dirty="0" sz="1250" spc="-5" b="1"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1250" spc="-25" b="1">
                          <a:latin typeface="Tahoma"/>
                          <a:cs typeface="Tahoma"/>
                        </a:rPr>
                        <a:t>de </a:t>
                      </a:r>
                      <a:r>
                        <a:rPr dirty="0" sz="1250" spc="-10" b="1">
                          <a:latin typeface="Tahoma"/>
                          <a:cs typeface="Tahoma"/>
                        </a:rPr>
                        <a:t>Alojamiento</a:t>
                      </a:r>
                      <a:endParaRPr sz="1250">
                        <a:latin typeface="Tahoma"/>
                        <a:cs typeface="Tahoma"/>
                      </a:endParaRPr>
                    </a:p>
                  </a:txBody>
                  <a:tcPr marL="0" marR="0" marB="0" marT="52069">
                    <a:lnL w="6350">
                      <a:solidFill>
                        <a:srgbClr val="000000"/>
                      </a:solidFill>
                      <a:prstDash val="solid"/>
                    </a:lnL>
                    <a:lnT w="6350">
                      <a:solidFill>
                        <a:srgbClr val="000000"/>
                      </a:solidFill>
                      <a:prstDash val="solid"/>
                    </a:lnT>
                    <a:solidFill>
                      <a:srgbClr val="D35B37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</a:tbl>
          </a:graphicData>
        </a:graphic>
      </p:graphicFrame>
      <p:sp>
        <p:nvSpPr>
          <p:cNvPr id="18" name="object 18" descr=""/>
          <p:cNvSpPr/>
          <p:nvPr/>
        </p:nvSpPr>
        <p:spPr>
          <a:xfrm>
            <a:off x="974999" y="6867995"/>
            <a:ext cx="952500" cy="655320"/>
          </a:xfrm>
          <a:custGeom>
            <a:avLst/>
            <a:gdLst/>
            <a:ahLst/>
            <a:cxnLst/>
            <a:rect l="l" t="t" r="r" b="b"/>
            <a:pathLst>
              <a:path w="952500" h="655320">
                <a:moveTo>
                  <a:pt x="476448" y="655120"/>
                </a:moveTo>
                <a:lnTo>
                  <a:pt x="0" y="327559"/>
                </a:lnTo>
                <a:lnTo>
                  <a:pt x="476448" y="0"/>
                </a:lnTo>
                <a:lnTo>
                  <a:pt x="951971" y="326923"/>
                </a:lnTo>
                <a:lnTo>
                  <a:pt x="951971" y="328196"/>
                </a:lnTo>
                <a:lnTo>
                  <a:pt x="476448" y="655120"/>
                </a:lnTo>
                <a:close/>
              </a:path>
            </a:pathLst>
          </a:custGeom>
          <a:solidFill>
            <a:srgbClr val="48788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object 19" descr=""/>
          <p:cNvSpPr txBox="1"/>
          <p:nvPr/>
        </p:nvSpPr>
        <p:spPr>
          <a:xfrm>
            <a:off x="1329143" y="7082193"/>
            <a:ext cx="244475" cy="220979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1250" spc="-25" b="1">
                <a:solidFill>
                  <a:srgbClr val="FFFFFF"/>
                </a:solidFill>
                <a:latin typeface="Tahoma"/>
                <a:cs typeface="Tahoma"/>
              </a:rPr>
              <a:t>No</a:t>
            </a:r>
            <a:endParaRPr sz="1250">
              <a:latin typeface="Tahoma"/>
              <a:cs typeface="Tahoma"/>
            </a:endParaRPr>
          </a:p>
        </p:txBody>
      </p:sp>
      <p:sp>
        <p:nvSpPr>
          <p:cNvPr id="20" name="object 20" descr=""/>
          <p:cNvSpPr/>
          <p:nvPr/>
        </p:nvSpPr>
        <p:spPr>
          <a:xfrm>
            <a:off x="1971265" y="6867995"/>
            <a:ext cx="952500" cy="655320"/>
          </a:xfrm>
          <a:custGeom>
            <a:avLst/>
            <a:gdLst/>
            <a:ahLst/>
            <a:cxnLst/>
            <a:rect l="l" t="t" r="r" b="b"/>
            <a:pathLst>
              <a:path w="952500" h="655320">
                <a:moveTo>
                  <a:pt x="476448" y="655120"/>
                </a:moveTo>
                <a:lnTo>
                  <a:pt x="0" y="327559"/>
                </a:lnTo>
                <a:lnTo>
                  <a:pt x="476448" y="0"/>
                </a:lnTo>
                <a:lnTo>
                  <a:pt x="951971" y="326923"/>
                </a:lnTo>
                <a:lnTo>
                  <a:pt x="951971" y="328196"/>
                </a:lnTo>
                <a:lnTo>
                  <a:pt x="476448" y="655120"/>
                </a:lnTo>
                <a:close/>
              </a:path>
            </a:pathLst>
          </a:custGeom>
          <a:solidFill>
            <a:srgbClr val="48788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" name="object 21" descr=""/>
          <p:cNvSpPr txBox="1"/>
          <p:nvPr/>
        </p:nvSpPr>
        <p:spPr>
          <a:xfrm>
            <a:off x="2362902" y="7082193"/>
            <a:ext cx="169545" cy="220979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1250" spc="-25" b="1">
                <a:solidFill>
                  <a:srgbClr val="FFFFFF"/>
                </a:solidFill>
                <a:latin typeface="Tahoma"/>
                <a:cs typeface="Tahoma"/>
              </a:rPr>
              <a:t>Si</a:t>
            </a:r>
            <a:endParaRPr sz="1250">
              <a:latin typeface="Tahoma"/>
              <a:cs typeface="Tahoma"/>
            </a:endParaRPr>
          </a:p>
        </p:txBody>
      </p:sp>
      <p:grpSp>
        <p:nvGrpSpPr>
          <p:cNvPr id="22" name="object 22" descr=""/>
          <p:cNvGrpSpPr/>
          <p:nvPr/>
        </p:nvGrpSpPr>
        <p:grpSpPr>
          <a:xfrm>
            <a:off x="1949940" y="6431460"/>
            <a:ext cx="501015" cy="440690"/>
            <a:chOff x="1949940" y="6431460"/>
            <a:chExt cx="501015" cy="440690"/>
          </a:xfrm>
        </p:grpSpPr>
        <p:sp>
          <p:nvSpPr>
            <p:cNvPr id="23" name="object 23" descr=""/>
            <p:cNvSpPr/>
            <p:nvPr/>
          </p:nvSpPr>
          <p:spPr>
            <a:xfrm>
              <a:off x="1960417" y="6441938"/>
              <a:ext cx="480059" cy="419734"/>
            </a:xfrm>
            <a:custGeom>
              <a:avLst/>
              <a:gdLst/>
              <a:ahLst/>
              <a:cxnLst/>
              <a:rect l="l" t="t" r="r" b="b"/>
              <a:pathLst>
                <a:path w="480060" h="419734">
                  <a:moveTo>
                    <a:pt x="0" y="0"/>
                  </a:moveTo>
                  <a:lnTo>
                    <a:pt x="479627" y="419370"/>
                  </a:lnTo>
                </a:path>
              </a:pathLst>
            </a:custGeom>
            <a:ln w="2036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 descr=""/>
            <p:cNvSpPr/>
            <p:nvPr/>
          </p:nvSpPr>
          <p:spPr>
            <a:xfrm>
              <a:off x="2389287" y="6811514"/>
              <a:ext cx="50800" cy="50165"/>
            </a:xfrm>
            <a:custGeom>
              <a:avLst/>
              <a:gdLst/>
              <a:ahLst/>
              <a:cxnLst/>
              <a:rect l="l" t="t" r="r" b="b"/>
              <a:pathLst>
                <a:path w="50800" h="50165">
                  <a:moveTo>
                    <a:pt x="40205" y="0"/>
                  </a:moveTo>
                  <a:lnTo>
                    <a:pt x="50757" y="49794"/>
                  </a:lnTo>
                  <a:lnTo>
                    <a:pt x="0" y="45981"/>
                  </a:lnTo>
                </a:path>
              </a:pathLst>
            </a:custGeom>
            <a:ln w="2036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aphicFrame>
        <p:nvGraphicFramePr>
          <p:cNvPr id="25" name="object 25" descr=""/>
          <p:cNvGraphicFramePr>
            <a:graphicFrameLocks noGrp="1"/>
          </p:cNvGraphicFramePr>
          <p:nvPr/>
        </p:nvGraphicFramePr>
        <p:xfrm>
          <a:off x="982944" y="4261732"/>
          <a:ext cx="2032000" cy="21767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74725"/>
                <a:gridCol w="974089"/>
              </a:tblGrid>
              <a:tr h="939800">
                <a:tc gridSpan="2">
                  <a:txBody>
                    <a:bodyPr/>
                    <a:lstStyle/>
                    <a:p>
                      <a:pPr algn="ctr" marL="20955" marR="12700">
                        <a:lnSpc>
                          <a:spcPct val="119100"/>
                        </a:lnSpc>
                        <a:spcBef>
                          <a:spcPts val="865"/>
                        </a:spcBef>
                      </a:pPr>
                      <a:r>
                        <a:rPr dirty="0" sz="1250" spc="-30" b="1">
                          <a:latin typeface="Tahoma"/>
                          <a:cs typeface="Tahoma"/>
                        </a:rPr>
                        <a:t>EVALUACIÓN</a:t>
                      </a:r>
                      <a:r>
                        <a:rPr dirty="0" sz="1250" spc="-15" b="1"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1250" spc="-100" b="1">
                          <a:latin typeface="Tahoma"/>
                          <a:cs typeface="Tahoma"/>
                        </a:rPr>
                        <a:t>INICIAL</a:t>
                      </a:r>
                      <a:r>
                        <a:rPr dirty="0" sz="1250" spc="-15" b="1"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1250" spc="-25" b="1">
                          <a:latin typeface="Tahoma"/>
                          <a:cs typeface="Tahoma"/>
                        </a:rPr>
                        <a:t>DE </a:t>
                      </a:r>
                      <a:r>
                        <a:rPr dirty="0" sz="1250" spc="-10" b="1">
                          <a:latin typeface="Tahoma"/>
                          <a:cs typeface="Tahoma"/>
                        </a:rPr>
                        <a:t>NECESIDADES</a:t>
                      </a:r>
                      <a:endParaRPr sz="1250">
                        <a:latin typeface="Tahoma"/>
                        <a:cs typeface="Tahoma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dirty="0" sz="1250" spc="-20" b="1" i="1">
                          <a:latin typeface="Verdana"/>
                          <a:cs typeface="Verdana"/>
                        </a:rPr>
                        <a:t>EVIN</a:t>
                      </a:r>
                      <a:endParaRPr sz="1250">
                        <a:latin typeface="Verdana"/>
                        <a:cs typeface="Verdana"/>
                      </a:endParaRPr>
                    </a:p>
                  </a:txBody>
                  <a:tcPr marL="0" marR="0" marB="0" marT="109855">
                    <a:lnL w="6350">
                      <a:solidFill>
                        <a:srgbClr val="000000"/>
                      </a:solidFill>
                      <a:prstDash val="solid"/>
                    </a:lnL>
                    <a:lnT w="6350">
                      <a:solidFill>
                        <a:srgbClr val="000000"/>
                      </a:solidFill>
                      <a:prstDash val="solid"/>
                    </a:lnT>
                    <a:solidFill>
                      <a:srgbClr val="D35B37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40195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R w="28575">
                      <a:solidFill>
                        <a:srgbClr val="000000"/>
                      </a:solidFill>
                      <a:prstDash val="solid"/>
                    </a:lnR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28575">
                      <a:solidFill>
                        <a:srgbClr val="000000"/>
                      </a:solidFill>
                      <a:prstDash val="solid"/>
                    </a:lnL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835025">
                <a:tc gridSpan="2">
                  <a:txBody>
                    <a:bodyPr/>
                    <a:lstStyle/>
                    <a:p>
                      <a:pPr marL="565150" marR="94615" indent="-462915">
                        <a:lnSpc>
                          <a:spcPct val="119100"/>
                        </a:lnSpc>
                        <a:spcBef>
                          <a:spcPts val="1350"/>
                        </a:spcBef>
                      </a:pPr>
                      <a:r>
                        <a:rPr dirty="0" sz="1250" spc="-35" b="1">
                          <a:latin typeface="Tahoma"/>
                          <a:cs typeface="Tahoma"/>
                        </a:rPr>
                        <a:t>¿Requiere</a:t>
                      </a:r>
                      <a:r>
                        <a:rPr dirty="0" sz="1250" spc="-5" b="1"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1250" spc="-35" b="1">
                          <a:latin typeface="Tahoma"/>
                          <a:cs typeface="Tahoma"/>
                        </a:rPr>
                        <a:t>Alojamiento </a:t>
                      </a:r>
                      <a:r>
                        <a:rPr dirty="0" sz="1250" spc="-10" b="1">
                          <a:latin typeface="Tahoma"/>
                          <a:cs typeface="Tahoma"/>
                        </a:rPr>
                        <a:t>Temporal?</a:t>
                      </a:r>
                      <a:endParaRPr sz="1250">
                        <a:latin typeface="Tahoma"/>
                        <a:cs typeface="Tahoma"/>
                      </a:endParaRPr>
                    </a:p>
                  </a:txBody>
                  <a:tcPr marL="0" marR="0" marB="0" marT="171450">
                    <a:lnL w="6350">
                      <a:solidFill>
                        <a:srgbClr val="000000"/>
                      </a:solidFill>
                      <a:prstDash val="solid"/>
                    </a:lnL>
                    <a:lnT w="6350">
                      <a:solidFill>
                        <a:srgbClr val="000000"/>
                      </a:solidFill>
                      <a:prstDash val="solid"/>
                    </a:lnT>
                    <a:solidFill>
                      <a:srgbClr val="D35B37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</a:tbl>
          </a:graphicData>
        </a:graphic>
      </p:graphicFrame>
      <p:grpSp>
        <p:nvGrpSpPr>
          <p:cNvPr id="26" name="object 26" descr=""/>
          <p:cNvGrpSpPr/>
          <p:nvPr/>
        </p:nvGrpSpPr>
        <p:grpSpPr>
          <a:xfrm>
            <a:off x="4983088" y="1942748"/>
            <a:ext cx="4171950" cy="2163445"/>
            <a:chOff x="4983088" y="1942748"/>
            <a:chExt cx="4171950" cy="2163445"/>
          </a:xfrm>
        </p:grpSpPr>
        <p:sp>
          <p:nvSpPr>
            <p:cNvPr id="27" name="object 27" descr=""/>
            <p:cNvSpPr/>
            <p:nvPr/>
          </p:nvSpPr>
          <p:spPr>
            <a:xfrm>
              <a:off x="4993565" y="4054466"/>
              <a:ext cx="61594" cy="41275"/>
            </a:xfrm>
            <a:custGeom>
              <a:avLst/>
              <a:gdLst/>
              <a:ahLst/>
              <a:cxnLst/>
              <a:rect l="l" t="t" r="r" b="b"/>
              <a:pathLst>
                <a:path w="61595" h="41275">
                  <a:moveTo>
                    <a:pt x="61080" y="0"/>
                  </a:moveTo>
                  <a:lnTo>
                    <a:pt x="30540" y="40720"/>
                  </a:lnTo>
                  <a:lnTo>
                    <a:pt x="0" y="0"/>
                  </a:lnTo>
                </a:path>
              </a:pathLst>
            </a:custGeom>
            <a:ln w="2036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8" name="object 28" descr=""/>
            <p:cNvSpPr/>
            <p:nvPr/>
          </p:nvSpPr>
          <p:spPr>
            <a:xfrm>
              <a:off x="7202177" y="1945923"/>
              <a:ext cx="1948814" cy="596900"/>
            </a:xfrm>
            <a:custGeom>
              <a:avLst/>
              <a:gdLst/>
              <a:ahLst/>
              <a:cxnLst/>
              <a:rect l="l" t="t" r="r" b="b"/>
              <a:pathLst>
                <a:path w="1948815" h="596900">
                  <a:moveTo>
                    <a:pt x="1948759" y="596749"/>
                  </a:moveTo>
                  <a:lnTo>
                    <a:pt x="0" y="596749"/>
                  </a:lnTo>
                  <a:lnTo>
                    <a:pt x="0" y="0"/>
                  </a:lnTo>
                  <a:lnTo>
                    <a:pt x="1948759" y="0"/>
                  </a:lnTo>
                  <a:lnTo>
                    <a:pt x="1948759" y="596749"/>
                  </a:lnTo>
                  <a:close/>
                </a:path>
              </a:pathLst>
            </a:custGeom>
            <a:solidFill>
              <a:srgbClr val="D35B3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" name="object 29" descr=""/>
            <p:cNvSpPr/>
            <p:nvPr/>
          </p:nvSpPr>
          <p:spPr>
            <a:xfrm>
              <a:off x="7202232" y="1945923"/>
              <a:ext cx="1949450" cy="596900"/>
            </a:xfrm>
            <a:custGeom>
              <a:avLst/>
              <a:gdLst/>
              <a:ahLst/>
              <a:cxnLst/>
              <a:rect l="l" t="t" r="r" b="b"/>
              <a:pathLst>
                <a:path w="1949450" h="596900">
                  <a:moveTo>
                    <a:pt x="0" y="0"/>
                  </a:moveTo>
                  <a:lnTo>
                    <a:pt x="1949045" y="0"/>
                  </a:lnTo>
                  <a:lnTo>
                    <a:pt x="1949045" y="596713"/>
                  </a:lnTo>
                  <a:lnTo>
                    <a:pt x="0" y="596713"/>
                  </a:lnTo>
                  <a:lnTo>
                    <a:pt x="0" y="0"/>
                  </a:lnTo>
                  <a:close/>
                </a:path>
              </a:pathLst>
            </a:custGeom>
            <a:ln w="581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0" name="object 30" descr=""/>
          <p:cNvSpPr txBox="1"/>
          <p:nvPr/>
        </p:nvSpPr>
        <p:spPr>
          <a:xfrm>
            <a:off x="7394622" y="1986153"/>
            <a:ext cx="1564640" cy="47942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267970" marR="5080" indent="-255904">
              <a:lnSpc>
                <a:spcPct val="119100"/>
              </a:lnSpc>
              <a:spcBef>
                <a:spcPts val="90"/>
              </a:spcBef>
            </a:pPr>
            <a:r>
              <a:rPr dirty="0" sz="1250" spc="-30" b="1">
                <a:latin typeface="Tahoma"/>
                <a:cs typeface="Tahoma"/>
              </a:rPr>
              <a:t>Requiere</a:t>
            </a:r>
            <a:r>
              <a:rPr dirty="0" sz="1250" spc="-25" b="1">
                <a:latin typeface="Tahoma"/>
                <a:cs typeface="Tahoma"/>
              </a:rPr>
              <a:t> </a:t>
            </a:r>
            <a:r>
              <a:rPr dirty="0" sz="1250" spc="-10" b="1">
                <a:latin typeface="Tahoma"/>
                <a:cs typeface="Tahoma"/>
              </a:rPr>
              <a:t>Asistencia Humanitaria?</a:t>
            </a:r>
            <a:endParaRPr sz="1250">
              <a:latin typeface="Tahoma"/>
              <a:cs typeface="Tahoma"/>
            </a:endParaRPr>
          </a:p>
        </p:txBody>
      </p:sp>
      <p:sp>
        <p:nvSpPr>
          <p:cNvPr id="31" name="object 31" descr=""/>
          <p:cNvSpPr/>
          <p:nvPr/>
        </p:nvSpPr>
        <p:spPr>
          <a:xfrm>
            <a:off x="4049541" y="5048497"/>
            <a:ext cx="1949450" cy="2743835"/>
          </a:xfrm>
          <a:custGeom>
            <a:avLst/>
            <a:gdLst/>
            <a:ahLst/>
            <a:cxnLst/>
            <a:rect l="l" t="t" r="r" b="b"/>
            <a:pathLst>
              <a:path w="1949450" h="2743834">
                <a:moveTo>
                  <a:pt x="0" y="0"/>
                </a:moveTo>
                <a:lnTo>
                  <a:pt x="1949154" y="0"/>
                </a:lnTo>
                <a:lnTo>
                  <a:pt x="1949154" y="2743472"/>
                </a:lnTo>
                <a:lnTo>
                  <a:pt x="0" y="2743472"/>
                </a:lnTo>
                <a:lnTo>
                  <a:pt x="0" y="0"/>
                </a:lnTo>
                <a:close/>
              </a:path>
            </a:pathLst>
          </a:custGeom>
          <a:ln w="5817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2" name="object 32" descr=""/>
          <p:cNvSpPr txBox="1"/>
          <p:nvPr/>
        </p:nvSpPr>
        <p:spPr>
          <a:xfrm>
            <a:off x="4049539" y="5048497"/>
            <a:ext cx="1949450" cy="2741295"/>
          </a:xfrm>
          <a:prstGeom prst="rect">
            <a:avLst/>
          </a:prstGeom>
          <a:solidFill>
            <a:srgbClr val="D35B37"/>
          </a:solidFill>
        </p:spPr>
        <p:txBody>
          <a:bodyPr wrap="square" lIns="0" tIns="14859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170"/>
              </a:spcBef>
            </a:pPr>
            <a:endParaRPr sz="1250">
              <a:latin typeface="Times New Roman"/>
              <a:cs typeface="Times New Roman"/>
            </a:endParaRPr>
          </a:p>
          <a:p>
            <a:pPr algn="ctr" marL="52069" marR="44450" indent="-37465">
              <a:lnSpc>
                <a:spcPct val="119100"/>
              </a:lnSpc>
            </a:pPr>
            <a:r>
              <a:rPr dirty="0" sz="1250" spc="-10" b="1">
                <a:latin typeface="Tahoma"/>
                <a:cs typeface="Tahoma"/>
              </a:rPr>
              <a:t>Asistencia</a:t>
            </a:r>
            <a:r>
              <a:rPr dirty="0" sz="1250" spc="-75" b="1">
                <a:latin typeface="Tahoma"/>
                <a:cs typeface="Tahoma"/>
              </a:rPr>
              <a:t> </a:t>
            </a:r>
            <a:r>
              <a:rPr dirty="0" sz="1250" spc="-10" b="1">
                <a:latin typeface="Tahoma"/>
                <a:cs typeface="Tahoma"/>
              </a:rPr>
              <a:t>Humanitaria </a:t>
            </a:r>
            <a:r>
              <a:rPr dirty="0" sz="1250" spc="10">
                <a:latin typeface="Tahoma"/>
                <a:cs typeface="Tahoma"/>
              </a:rPr>
              <a:t>(Acción</a:t>
            </a:r>
            <a:r>
              <a:rPr dirty="0" sz="1250" spc="45">
                <a:latin typeface="Tahoma"/>
                <a:cs typeface="Tahoma"/>
              </a:rPr>
              <a:t> </a:t>
            </a:r>
            <a:r>
              <a:rPr dirty="0" sz="1250" spc="10">
                <a:latin typeface="Tahoma"/>
                <a:cs typeface="Tahoma"/>
              </a:rPr>
              <a:t>Social</a:t>
            </a:r>
            <a:r>
              <a:rPr dirty="0" sz="1250" spc="50">
                <a:latin typeface="Tahoma"/>
                <a:cs typeface="Tahoma"/>
              </a:rPr>
              <a:t> </a:t>
            </a:r>
            <a:r>
              <a:rPr dirty="0" sz="1250" spc="10">
                <a:latin typeface="Tahoma"/>
                <a:cs typeface="Tahoma"/>
              </a:rPr>
              <a:t>Municipal</a:t>
            </a:r>
            <a:r>
              <a:rPr dirty="0" sz="1250" spc="50">
                <a:latin typeface="Tahoma"/>
                <a:cs typeface="Tahoma"/>
              </a:rPr>
              <a:t> </a:t>
            </a:r>
            <a:r>
              <a:rPr dirty="0" sz="1250" spc="-50">
                <a:latin typeface="Tahoma"/>
                <a:cs typeface="Tahoma"/>
              </a:rPr>
              <a:t>- </a:t>
            </a:r>
            <a:r>
              <a:rPr dirty="0" sz="1250" spc="10">
                <a:latin typeface="Tahoma"/>
                <a:cs typeface="Tahoma"/>
              </a:rPr>
              <a:t>Secretaría</a:t>
            </a:r>
            <a:r>
              <a:rPr dirty="0" sz="1250" spc="75">
                <a:latin typeface="Tahoma"/>
                <a:cs typeface="Tahoma"/>
              </a:rPr>
              <a:t> </a:t>
            </a:r>
            <a:r>
              <a:rPr dirty="0" sz="1250" spc="10">
                <a:latin typeface="Tahoma"/>
                <a:cs typeface="Tahoma"/>
              </a:rPr>
              <a:t>Nacional</a:t>
            </a:r>
            <a:r>
              <a:rPr dirty="0" sz="1250" spc="75">
                <a:latin typeface="Tahoma"/>
                <a:cs typeface="Tahoma"/>
              </a:rPr>
              <a:t> </a:t>
            </a:r>
            <a:r>
              <a:rPr dirty="0" sz="1250" spc="30">
                <a:latin typeface="Tahoma"/>
                <a:cs typeface="Tahoma"/>
              </a:rPr>
              <a:t>de </a:t>
            </a:r>
            <a:r>
              <a:rPr dirty="0" sz="1250">
                <a:latin typeface="Tahoma"/>
                <a:cs typeface="Tahoma"/>
              </a:rPr>
              <a:t>Gestión</a:t>
            </a:r>
            <a:r>
              <a:rPr dirty="0" sz="1250" spc="10">
                <a:latin typeface="Tahoma"/>
                <a:cs typeface="Tahoma"/>
              </a:rPr>
              <a:t> </a:t>
            </a:r>
            <a:r>
              <a:rPr dirty="0" sz="1250" spc="55">
                <a:latin typeface="Tahoma"/>
                <a:cs typeface="Tahoma"/>
              </a:rPr>
              <a:t>de</a:t>
            </a:r>
            <a:r>
              <a:rPr dirty="0" sz="1250" spc="10">
                <a:latin typeface="Tahoma"/>
                <a:cs typeface="Tahoma"/>
              </a:rPr>
              <a:t> </a:t>
            </a:r>
            <a:r>
              <a:rPr dirty="0" sz="1250" spc="-10">
                <a:latin typeface="Tahoma"/>
                <a:cs typeface="Tahoma"/>
              </a:rPr>
              <a:t>Riesgos) </a:t>
            </a:r>
            <a:r>
              <a:rPr dirty="0" sz="1250" spc="-10" b="1">
                <a:latin typeface="Tahoma"/>
                <a:cs typeface="Tahoma"/>
              </a:rPr>
              <a:t>Seguridad</a:t>
            </a:r>
            <a:endParaRPr sz="1250">
              <a:latin typeface="Tahoma"/>
              <a:cs typeface="Tahoma"/>
            </a:endParaRPr>
          </a:p>
          <a:p>
            <a:pPr algn="ctr" marL="209550" marR="201930">
              <a:lnSpc>
                <a:spcPct val="119100"/>
              </a:lnSpc>
            </a:pPr>
            <a:r>
              <a:rPr dirty="0" sz="1250">
                <a:latin typeface="Tahoma"/>
                <a:cs typeface="Tahoma"/>
              </a:rPr>
              <a:t>Guardia</a:t>
            </a:r>
            <a:r>
              <a:rPr dirty="0" sz="1250" spc="40">
                <a:latin typeface="Tahoma"/>
                <a:cs typeface="Tahoma"/>
              </a:rPr>
              <a:t> </a:t>
            </a:r>
            <a:r>
              <a:rPr dirty="0" sz="1250" spc="-10">
                <a:latin typeface="Tahoma"/>
                <a:cs typeface="Tahoma"/>
              </a:rPr>
              <a:t>Ciudadana </a:t>
            </a:r>
            <a:r>
              <a:rPr dirty="0" sz="1250" spc="-20" b="1">
                <a:latin typeface="Tahoma"/>
                <a:cs typeface="Tahoma"/>
              </a:rPr>
              <a:t>Atención</a:t>
            </a:r>
            <a:r>
              <a:rPr dirty="0" sz="1250" spc="-50" b="1">
                <a:latin typeface="Tahoma"/>
                <a:cs typeface="Tahoma"/>
              </a:rPr>
              <a:t> </a:t>
            </a:r>
            <a:r>
              <a:rPr dirty="0" sz="1250" b="1">
                <a:latin typeface="Tahoma"/>
                <a:cs typeface="Tahoma"/>
              </a:rPr>
              <a:t>de</a:t>
            </a:r>
            <a:r>
              <a:rPr dirty="0" sz="1250" spc="-50" b="1">
                <a:latin typeface="Tahoma"/>
                <a:cs typeface="Tahoma"/>
              </a:rPr>
              <a:t> </a:t>
            </a:r>
            <a:r>
              <a:rPr dirty="0" sz="1250" spc="-30" b="1">
                <a:latin typeface="Tahoma"/>
                <a:cs typeface="Tahoma"/>
              </a:rPr>
              <a:t>Salud</a:t>
            </a:r>
            <a:r>
              <a:rPr dirty="0" sz="1250" spc="-50" b="1">
                <a:latin typeface="Tahoma"/>
                <a:cs typeface="Tahoma"/>
              </a:rPr>
              <a:t> y </a:t>
            </a:r>
            <a:r>
              <a:rPr dirty="0" sz="1250" spc="-10" b="1">
                <a:latin typeface="Tahoma"/>
                <a:cs typeface="Tahoma"/>
              </a:rPr>
              <a:t>Psicológica </a:t>
            </a:r>
            <a:r>
              <a:rPr dirty="0" sz="1250">
                <a:latin typeface="Tahoma"/>
                <a:cs typeface="Tahoma"/>
              </a:rPr>
              <a:t>Desarrollo</a:t>
            </a:r>
            <a:r>
              <a:rPr dirty="0" sz="1250" spc="110">
                <a:latin typeface="Tahoma"/>
                <a:cs typeface="Tahoma"/>
              </a:rPr>
              <a:t> </a:t>
            </a:r>
            <a:r>
              <a:rPr dirty="0" sz="1250" spc="-10">
                <a:latin typeface="Tahoma"/>
                <a:cs typeface="Tahoma"/>
              </a:rPr>
              <a:t>Social</a:t>
            </a:r>
            <a:endParaRPr sz="1250">
              <a:latin typeface="Tahoma"/>
              <a:cs typeface="Tahoma"/>
            </a:endParaRPr>
          </a:p>
        </p:txBody>
      </p:sp>
      <p:grpSp>
        <p:nvGrpSpPr>
          <p:cNvPr id="33" name="object 33" descr=""/>
          <p:cNvGrpSpPr/>
          <p:nvPr/>
        </p:nvGrpSpPr>
        <p:grpSpPr>
          <a:xfrm>
            <a:off x="7202176" y="2509059"/>
            <a:ext cx="985519" cy="1107440"/>
            <a:chOff x="7202176" y="2509059"/>
            <a:chExt cx="985519" cy="1107440"/>
          </a:xfrm>
        </p:grpSpPr>
        <p:sp>
          <p:nvSpPr>
            <p:cNvPr id="34" name="object 34" descr=""/>
            <p:cNvSpPr/>
            <p:nvPr/>
          </p:nvSpPr>
          <p:spPr>
            <a:xfrm>
              <a:off x="7686273" y="2519537"/>
              <a:ext cx="490855" cy="426720"/>
            </a:xfrm>
            <a:custGeom>
              <a:avLst/>
              <a:gdLst/>
              <a:ahLst/>
              <a:cxnLst/>
              <a:rect l="l" t="t" r="r" b="b"/>
              <a:pathLst>
                <a:path w="490854" h="426719">
                  <a:moveTo>
                    <a:pt x="490452" y="0"/>
                  </a:moveTo>
                  <a:lnTo>
                    <a:pt x="0" y="426653"/>
                  </a:lnTo>
                </a:path>
              </a:pathLst>
            </a:custGeom>
            <a:ln w="2036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5" name="object 35" descr=""/>
            <p:cNvSpPr/>
            <p:nvPr/>
          </p:nvSpPr>
          <p:spPr>
            <a:xfrm>
              <a:off x="7686273" y="2896423"/>
              <a:ext cx="50800" cy="50165"/>
            </a:xfrm>
            <a:custGeom>
              <a:avLst/>
              <a:gdLst/>
              <a:ahLst/>
              <a:cxnLst/>
              <a:rect l="l" t="t" r="r" b="b"/>
              <a:pathLst>
                <a:path w="50800" h="50164">
                  <a:moveTo>
                    <a:pt x="50766" y="46083"/>
                  </a:moveTo>
                  <a:lnTo>
                    <a:pt x="0" y="49767"/>
                  </a:lnTo>
                  <a:lnTo>
                    <a:pt x="10677" y="0"/>
                  </a:lnTo>
                </a:path>
              </a:pathLst>
            </a:custGeom>
            <a:ln w="2036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6" name="object 36" descr=""/>
            <p:cNvSpPr/>
            <p:nvPr/>
          </p:nvSpPr>
          <p:spPr>
            <a:xfrm>
              <a:off x="7202176" y="2961040"/>
              <a:ext cx="953135" cy="655320"/>
            </a:xfrm>
            <a:custGeom>
              <a:avLst/>
              <a:gdLst/>
              <a:ahLst/>
              <a:cxnLst/>
              <a:rect l="l" t="t" r="r" b="b"/>
              <a:pathLst>
                <a:path w="953134" h="655320">
                  <a:moveTo>
                    <a:pt x="476448" y="654862"/>
                  </a:moveTo>
                  <a:lnTo>
                    <a:pt x="0" y="327431"/>
                  </a:lnTo>
                  <a:lnTo>
                    <a:pt x="476448" y="0"/>
                  </a:lnTo>
                  <a:lnTo>
                    <a:pt x="952896" y="327431"/>
                  </a:lnTo>
                  <a:lnTo>
                    <a:pt x="476448" y="654862"/>
                  </a:lnTo>
                  <a:close/>
                </a:path>
              </a:pathLst>
            </a:custGeom>
            <a:solidFill>
              <a:srgbClr val="487883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7" name="object 37" descr=""/>
          <p:cNvSpPr txBox="1"/>
          <p:nvPr/>
        </p:nvSpPr>
        <p:spPr>
          <a:xfrm>
            <a:off x="7556321" y="3175239"/>
            <a:ext cx="244475" cy="220979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1250" spc="-25" b="1">
                <a:solidFill>
                  <a:srgbClr val="FFFFFF"/>
                </a:solidFill>
                <a:latin typeface="Tahoma"/>
                <a:cs typeface="Tahoma"/>
              </a:rPr>
              <a:t>No</a:t>
            </a:r>
            <a:endParaRPr sz="1250">
              <a:latin typeface="Tahoma"/>
              <a:cs typeface="Tahoma"/>
            </a:endParaRPr>
          </a:p>
        </p:txBody>
      </p:sp>
      <p:sp>
        <p:nvSpPr>
          <p:cNvPr id="38" name="object 38" descr=""/>
          <p:cNvSpPr/>
          <p:nvPr/>
        </p:nvSpPr>
        <p:spPr>
          <a:xfrm>
            <a:off x="8198441" y="2961040"/>
            <a:ext cx="953135" cy="655320"/>
          </a:xfrm>
          <a:custGeom>
            <a:avLst/>
            <a:gdLst/>
            <a:ahLst/>
            <a:cxnLst/>
            <a:rect l="l" t="t" r="r" b="b"/>
            <a:pathLst>
              <a:path w="953134" h="655320">
                <a:moveTo>
                  <a:pt x="476448" y="654862"/>
                </a:moveTo>
                <a:lnTo>
                  <a:pt x="0" y="327431"/>
                </a:lnTo>
                <a:lnTo>
                  <a:pt x="476448" y="0"/>
                </a:lnTo>
                <a:lnTo>
                  <a:pt x="952897" y="327431"/>
                </a:lnTo>
                <a:lnTo>
                  <a:pt x="476448" y="654862"/>
                </a:lnTo>
                <a:close/>
              </a:path>
            </a:pathLst>
          </a:custGeom>
          <a:solidFill>
            <a:srgbClr val="48788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9" name="object 39" descr=""/>
          <p:cNvSpPr txBox="1"/>
          <p:nvPr/>
        </p:nvSpPr>
        <p:spPr>
          <a:xfrm>
            <a:off x="8590080" y="3175239"/>
            <a:ext cx="169545" cy="220979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1250" spc="-25" b="1">
                <a:solidFill>
                  <a:srgbClr val="FFFFFF"/>
                </a:solidFill>
                <a:latin typeface="Tahoma"/>
                <a:cs typeface="Tahoma"/>
              </a:rPr>
              <a:t>Si</a:t>
            </a:r>
            <a:endParaRPr sz="1250">
              <a:latin typeface="Tahoma"/>
              <a:cs typeface="Tahoma"/>
            </a:endParaRPr>
          </a:p>
        </p:txBody>
      </p:sp>
      <p:grpSp>
        <p:nvGrpSpPr>
          <p:cNvPr id="40" name="object 40" descr=""/>
          <p:cNvGrpSpPr/>
          <p:nvPr/>
        </p:nvGrpSpPr>
        <p:grpSpPr>
          <a:xfrm>
            <a:off x="4983101" y="2517239"/>
            <a:ext cx="4167504" cy="6434455"/>
            <a:chOff x="4983101" y="2517239"/>
            <a:chExt cx="4167504" cy="6434455"/>
          </a:xfrm>
        </p:grpSpPr>
        <p:sp>
          <p:nvSpPr>
            <p:cNvPr id="41" name="object 41" descr=""/>
            <p:cNvSpPr/>
            <p:nvPr/>
          </p:nvSpPr>
          <p:spPr>
            <a:xfrm>
              <a:off x="8176753" y="2527717"/>
              <a:ext cx="490855" cy="426720"/>
            </a:xfrm>
            <a:custGeom>
              <a:avLst/>
              <a:gdLst/>
              <a:ahLst/>
              <a:cxnLst/>
              <a:rect l="l" t="t" r="r" b="b"/>
              <a:pathLst>
                <a:path w="490854" h="426719">
                  <a:moveTo>
                    <a:pt x="0" y="0"/>
                  </a:moveTo>
                  <a:lnTo>
                    <a:pt x="490452" y="426653"/>
                  </a:lnTo>
                </a:path>
              </a:pathLst>
            </a:custGeom>
            <a:ln w="2036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2" name="object 42" descr=""/>
            <p:cNvSpPr/>
            <p:nvPr/>
          </p:nvSpPr>
          <p:spPr>
            <a:xfrm>
              <a:off x="8616439" y="2904603"/>
              <a:ext cx="50800" cy="50165"/>
            </a:xfrm>
            <a:custGeom>
              <a:avLst/>
              <a:gdLst/>
              <a:ahLst/>
              <a:cxnLst/>
              <a:rect l="l" t="t" r="r" b="b"/>
              <a:pathLst>
                <a:path w="50800" h="50164">
                  <a:moveTo>
                    <a:pt x="40088" y="0"/>
                  </a:moveTo>
                  <a:lnTo>
                    <a:pt x="50766" y="49767"/>
                  </a:lnTo>
                  <a:lnTo>
                    <a:pt x="0" y="46083"/>
                  </a:lnTo>
                </a:path>
              </a:pathLst>
            </a:custGeom>
            <a:ln w="2036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3" name="object 43" descr=""/>
            <p:cNvSpPr/>
            <p:nvPr/>
          </p:nvSpPr>
          <p:spPr>
            <a:xfrm>
              <a:off x="8176757" y="3615903"/>
              <a:ext cx="498475" cy="1108710"/>
            </a:xfrm>
            <a:custGeom>
              <a:avLst/>
              <a:gdLst/>
              <a:ahLst/>
              <a:cxnLst/>
              <a:rect l="l" t="t" r="r" b="b"/>
              <a:pathLst>
                <a:path w="498475" h="1108710">
                  <a:moveTo>
                    <a:pt x="498132" y="0"/>
                  </a:moveTo>
                  <a:lnTo>
                    <a:pt x="498132" y="302091"/>
                  </a:lnTo>
                  <a:lnTo>
                    <a:pt x="493303" y="350908"/>
                  </a:lnTo>
                  <a:lnTo>
                    <a:pt x="479173" y="397405"/>
                  </a:lnTo>
                  <a:lnTo>
                    <a:pt x="456286" y="440273"/>
                  </a:lnTo>
                  <a:lnTo>
                    <a:pt x="425183" y="478208"/>
                  </a:lnTo>
                  <a:lnTo>
                    <a:pt x="387248" y="509311"/>
                  </a:lnTo>
                  <a:lnTo>
                    <a:pt x="344380" y="532198"/>
                  </a:lnTo>
                  <a:lnTo>
                    <a:pt x="297883" y="546328"/>
                  </a:lnTo>
                  <a:lnTo>
                    <a:pt x="249066" y="551158"/>
                  </a:lnTo>
                  <a:lnTo>
                    <a:pt x="200249" y="555987"/>
                  </a:lnTo>
                  <a:lnTo>
                    <a:pt x="153752" y="570117"/>
                  </a:lnTo>
                  <a:lnTo>
                    <a:pt x="110884" y="593004"/>
                  </a:lnTo>
                  <a:lnTo>
                    <a:pt x="72949" y="624107"/>
                  </a:lnTo>
                  <a:lnTo>
                    <a:pt x="41846" y="662042"/>
                  </a:lnTo>
                  <a:lnTo>
                    <a:pt x="18959" y="704910"/>
                  </a:lnTo>
                  <a:lnTo>
                    <a:pt x="4829" y="751407"/>
                  </a:lnTo>
                  <a:lnTo>
                    <a:pt x="0" y="800224"/>
                  </a:lnTo>
                  <a:lnTo>
                    <a:pt x="0" y="1108541"/>
                  </a:lnTo>
                </a:path>
              </a:pathLst>
            </a:custGeom>
            <a:ln w="2036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4" name="object 44" descr=""/>
            <p:cNvSpPr/>
            <p:nvPr/>
          </p:nvSpPr>
          <p:spPr>
            <a:xfrm>
              <a:off x="8146217" y="4683724"/>
              <a:ext cx="61594" cy="41275"/>
            </a:xfrm>
            <a:custGeom>
              <a:avLst/>
              <a:gdLst/>
              <a:ahLst/>
              <a:cxnLst/>
              <a:rect l="l" t="t" r="r" b="b"/>
              <a:pathLst>
                <a:path w="61595" h="41275">
                  <a:moveTo>
                    <a:pt x="61080" y="0"/>
                  </a:moveTo>
                  <a:lnTo>
                    <a:pt x="30540" y="40720"/>
                  </a:lnTo>
                  <a:lnTo>
                    <a:pt x="0" y="0"/>
                  </a:lnTo>
                </a:path>
              </a:pathLst>
            </a:custGeom>
            <a:ln w="2036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5" name="object 45" descr=""/>
            <p:cNvSpPr/>
            <p:nvPr/>
          </p:nvSpPr>
          <p:spPr>
            <a:xfrm>
              <a:off x="5024119" y="4702100"/>
              <a:ext cx="0" cy="336550"/>
            </a:xfrm>
            <a:custGeom>
              <a:avLst/>
              <a:gdLst/>
              <a:ahLst/>
              <a:cxnLst/>
              <a:rect l="l" t="t" r="r" b="b"/>
              <a:pathLst>
                <a:path w="0" h="336550">
                  <a:moveTo>
                    <a:pt x="0" y="0"/>
                  </a:moveTo>
                  <a:lnTo>
                    <a:pt x="0" y="336218"/>
                  </a:lnTo>
                </a:path>
              </a:pathLst>
            </a:custGeom>
            <a:ln w="2036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6" name="object 46" descr=""/>
            <p:cNvSpPr/>
            <p:nvPr/>
          </p:nvSpPr>
          <p:spPr>
            <a:xfrm>
              <a:off x="4993579" y="4997599"/>
              <a:ext cx="61594" cy="41275"/>
            </a:xfrm>
            <a:custGeom>
              <a:avLst/>
              <a:gdLst/>
              <a:ahLst/>
              <a:cxnLst/>
              <a:rect l="l" t="t" r="r" b="b"/>
              <a:pathLst>
                <a:path w="61595" h="41275">
                  <a:moveTo>
                    <a:pt x="61080" y="0"/>
                  </a:moveTo>
                  <a:lnTo>
                    <a:pt x="30540" y="40720"/>
                  </a:lnTo>
                  <a:lnTo>
                    <a:pt x="0" y="0"/>
                  </a:lnTo>
                </a:path>
              </a:pathLst>
            </a:custGeom>
            <a:ln w="2036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7" name="object 47" descr=""/>
            <p:cNvSpPr/>
            <p:nvPr/>
          </p:nvSpPr>
          <p:spPr>
            <a:xfrm>
              <a:off x="7202177" y="8232933"/>
              <a:ext cx="1948814" cy="718820"/>
            </a:xfrm>
            <a:custGeom>
              <a:avLst/>
              <a:gdLst/>
              <a:ahLst/>
              <a:cxnLst/>
              <a:rect l="l" t="t" r="r" b="b"/>
              <a:pathLst>
                <a:path w="1948815" h="718820">
                  <a:moveTo>
                    <a:pt x="1658305" y="718684"/>
                  </a:moveTo>
                  <a:lnTo>
                    <a:pt x="290857" y="718684"/>
                  </a:lnTo>
                  <a:lnTo>
                    <a:pt x="245082" y="715061"/>
                  </a:lnTo>
                  <a:lnTo>
                    <a:pt x="200847" y="704406"/>
                  </a:lnTo>
                  <a:lnTo>
                    <a:pt x="158932" y="687045"/>
                  </a:lnTo>
                  <a:lnTo>
                    <a:pt x="120120" y="663300"/>
                  </a:lnTo>
                  <a:lnTo>
                    <a:pt x="85190" y="633494"/>
                  </a:lnTo>
                  <a:lnTo>
                    <a:pt x="55384" y="598564"/>
                  </a:lnTo>
                  <a:lnTo>
                    <a:pt x="31639" y="559752"/>
                  </a:lnTo>
                  <a:lnTo>
                    <a:pt x="14277" y="517837"/>
                  </a:lnTo>
                  <a:lnTo>
                    <a:pt x="3623" y="473602"/>
                  </a:lnTo>
                  <a:lnTo>
                    <a:pt x="0" y="427829"/>
                  </a:lnTo>
                  <a:lnTo>
                    <a:pt x="0" y="290855"/>
                  </a:lnTo>
                  <a:lnTo>
                    <a:pt x="3623" y="245082"/>
                  </a:lnTo>
                  <a:lnTo>
                    <a:pt x="14277" y="200847"/>
                  </a:lnTo>
                  <a:lnTo>
                    <a:pt x="31639" y="158932"/>
                  </a:lnTo>
                  <a:lnTo>
                    <a:pt x="55384" y="120119"/>
                  </a:lnTo>
                  <a:lnTo>
                    <a:pt x="85190" y="85190"/>
                  </a:lnTo>
                  <a:lnTo>
                    <a:pt x="120120" y="55384"/>
                  </a:lnTo>
                  <a:lnTo>
                    <a:pt x="158932" y="31639"/>
                  </a:lnTo>
                  <a:lnTo>
                    <a:pt x="200847" y="14277"/>
                  </a:lnTo>
                  <a:lnTo>
                    <a:pt x="245082" y="3623"/>
                  </a:lnTo>
                  <a:lnTo>
                    <a:pt x="290855" y="0"/>
                  </a:lnTo>
                  <a:lnTo>
                    <a:pt x="1658307" y="0"/>
                  </a:lnTo>
                  <a:lnTo>
                    <a:pt x="1704080" y="3623"/>
                  </a:lnTo>
                  <a:lnTo>
                    <a:pt x="1748315" y="14277"/>
                  </a:lnTo>
                  <a:lnTo>
                    <a:pt x="1790230" y="31639"/>
                  </a:lnTo>
                  <a:lnTo>
                    <a:pt x="1829043" y="55384"/>
                  </a:lnTo>
                  <a:lnTo>
                    <a:pt x="1863973" y="85190"/>
                  </a:lnTo>
                  <a:lnTo>
                    <a:pt x="1893778" y="120119"/>
                  </a:lnTo>
                  <a:lnTo>
                    <a:pt x="1917524" y="158932"/>
                  </a:lnTo>
                  <a:lnTo>
                    <a:pt x="1934885" y="200847"/>
                  </a:lnTo>
                  <a:lnTo>
                    <a:pt x="1945540" y="245082"/>
                  </a:lnTo>
                  <a:lnTo>
                    <a:pt x="1948309" y="280071"/>
                  </a:lnTo>
                  <a:lnTo>
                    <a:pt x="1948309" y="438613"/>
                  </a:lnTo>
                  <a:lnTo>
                    <a:pt x="1934885" y="517837"/>
                  </a:lnTo>
                  <a:lnTo>
                    <a:pt x="1917524" y="559752"/>
                  </a:lnTo>
                  <a:lnTo>
                    <a:pt x="1893778" y="598564"/>
                  </a:lnTo>
                  <a:lnTo>
                    <a:pt x="1863973" y="633494"/>
                  </a:lnTo>
                  <a:lnTo>
                    <a:pt x="1829043" y="663300"/>
                  </a:lnTo>
                  <a:lnTo>
                    <a:pt x="1790230" y="687045"/>
                  </a:lnTo>
                  <a:lnTo>
                    <a:pt x="1748315" y="704406"/>
                  </a:lnTo>
                  <a:lnTo>
                    <a:pt x="1704080" y="715061"/>
                  </a:lnTo>
                  <a:lnTo>
                    <a:pt x="1658305" y="718684"/>
                  </a:lnTo>
                  <a:close/>
                </a:path>
              </a:pathLst>
            </a:custGeom>
            <a:solidFill>
              <a:srgbClr val="D46ACA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48" name="object 48" descr=""/>
          <p:cNvSpPr txBox="1"/>
          <p:nvPr/>
        </p:nvSpPr>
        <p:spPr>
          <a:xfrm>
            <a:off x="7430479" y="8334244"/>
            <a:ext cx="1492885" cy="47942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314960" marR="5080" indent="-302895">
              <a:lnSpc>
                <a:spcPct val="119100"/>
              </a:lnSpc>
              <a:spcBef>
                <a:spcPts val="90"/>
              </a:spcBef>
            </a:pPr>
            <a:r>
              <a:rPr dirty="0" sz="1250" spc="-60" b="1">
                <a:latin typeface="Tahoma"/>
                <a:cs typeface="Tahoma"/>
              </a:rPr>
              <a:t>FINALIZACIÓN</a:t>
            </a:r>
            <a:r>
              <a:rPr dirty="0" sz="1250" spc="-30" b="1">
                <a:latin typeface="Tahoma"/>
                <a:cs typeface="Tahoma"/>
              </a:rPr>
              <a:t> </a:t>
            </a:r>
            <a:r>
              <a:rPr dirty="0" sz="1250" spc="-25" b="1">
                <a:latin typeface="Tahoma"/>
                <a:cs typeface="Tahoma"/>
              </a:rPr>
              <a:t>DEL </a:t>
            </a:r>
            <a:r>
              <a:rPr dirty="0" sz="1250" spc="-10" b="1">
                <a:latin typeface="Tahoma"/>
                <a:cs typeface="Tahoma"/>
              </a:rPr>
              <a:t>PROYECTO</a:t>
            </a:r>
            <a:endParaRPr sz="1250">
              <a:latin typeface="Tahoma"/>
              <a:cs typeface="Tahoma"/>
            </a:endParaRPr>
          </a:p>
        </p:txBody>
      </p:sp>
      <p:grpSp>
        <p:nvGrpSpPr>
          <p:cNvPr id="49" name="object 49" descr=""/>
          <p:cNvGrpSpPr/>
          <p:nvPr/>
        </p:nvGrpSpPr>
        <p:grpSpPr>
          <a:xfrm>
            <a:off x="529447" y="2203280"/>
            <a:ext cx="8625205" cy="6430010"/>
            <a:chOff x="529447" y="2203280"/>
            <a:chExt cx="8625205" cy="6430010"/>
          </a:xfrm>
        </p:grpSpPr>
        <p:sp>
          <p:nvSpPr>
            <p:cNvPr id="50" name="object 50" descr=""/>
            <p:cNvSpPr/>
            <p:nvPr/>
          </p:nvSpPr>
          <p:spPr>
            <a:xfrm>
              <a:off x="8176753" y="7150801"/>
              <a:ext cx="0" cy="1072515"/>
            </a:xfrm>
            <a:custGeom>
              <a:avLst/>
              <a:gdLst/>
              <a:ahLst/>
              <a:cxnLst/>
              <a:rect l="l" t="t" r="r" b="b"/>
              <a:pathLst>
                <a:path w="0" h="1072515">
                  <a:moveTo>
                    <a:pt x="0" y="0"/>
                  </a:moveTo>
                  <a:lnTo>
                    <a:pt x="0" y="1071958"/>
                  </a:lnTo>
                </a:path>
              </a:pathLst>
            </a:custGeom>
            <a:ln w="2036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1" name="object 51" descr=""/>
            <p:cNvSpPr/>
            <p:nvPr/>
          </p:nvSpPr>
          <p:spPr>
            <a:xfrm>
              <a:off x="8146213" y="8182039"/>
              <a:ext cx="61594" cy="41275"/>
            </a:xfrm>
            <a:custGeom>
              <a:avLst/>
              <a:gdLst/>
              <a:ahLst/>
              <a:cxnLst/>
              <a:rect l="l" t="t" r="r" b="b"/>
              <a:pathLst>
                <a:path w="61595" h="41275">
                  <a:moveTo>
                    <a:pt x="61080" y="0"/>
                  </a:moveTo>
                  <a:lnTo>
                    <a:pt x="30540" y="40720"/>
                  </a:lnTo>
                  <a:lnTo>
                    <a:pt x="0" y="0"/>
                  </a:lnTo>
                </a:path>
              </a:pathLst>
            </a:custGeom>
            <a:ln w="2036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2" name="object 52" descr=""/>
            <p:cNvSpPr/>
            <p:nvPr/>
          </p:nvSpPr>
          <p:spPr>
            <a:xfrm>
              <a:off x="539924" y="2244298"/>
              <a:ext cx="6652259" cy="5762625"/>
            </a:xfrm>
            <a:custGeom>
              <a:avLst/>
              <a:gdLst/>
              <a:ahLst/>
              <a:cxnLst/>
              <a:rect l="l" t="t" r="r" b="b"/>
              <a:pathLst>
                <a:path w="6652259" h="5762625">
                  <a:moveTo>
                    <a:pt x="911523" y="5278818"/>
                  </a:moveTo>
                  <a:lnTo>
                    <a:pt x="911523" y="5520520"/>
                  </a:lnTo>
                  <a:lnTo>
                    <a:pt x="906836" y="5567894"/>
                  </a:lnTo>
                  <a:lnTo>
                    <a:pt x="893124" y="5613015"/>
                  </a:lnTo>
                  <a:lnTo>
                    <a:pt x="870914" y="5654616"/>
                  </a:lnTo>
                  <a:lnTo>
                    <a:pt x="840730" y="5691429"/>
                  </a:lnTo>
                  <a:lnTo>
                    <a:pt x="803917" y="5721613"/>
                  </a:lnTo>
                  <a:lnTo>
                    <a:pt x="762316" y="5743823"/>
                  </a:lnTo>
                  <a:lnTo>
                    <a:pt x="717195" y="5757535"/>
                  </a:lnTo>
                  <a:lnTo>
                    <a:pt x="669821" y="5762222"/>
                  </a:lnTo>
                  <a:lnTo>
                    <a:pt x="258863" y="5762222"/>
                  </a:lnTo>
                  <a:lnTo>
                    <a:pt x="212332" y="5758051"/>
                  </a:lnTo>
                  <a:lnTo>
                    <a:pt x="168537" y="5746027"/>
                  </a:lnTo>
                  <a:lnTo>
                    <a:pt x="128210" y="5726879"/>
                  </a:lnTo>
                  <a:lnTo>
                    <a:pt x="92081" y="5701340"/>
                  </a:lnTo>
                  <a:lnTo>
                    <a:pt x="60881" y="5670141"/>
                  </a:lnTo>
                  <a:lnTo>
                    <a:pt x="35342" y="5634012"/>
                  </a:lnTo>
                  <a:lnTo>
                    <a:pt x="16195" y="5593684"/>
                  </a:lnTo>
                  <a:lnTo>
                    <a:pt x="4170" y="5549889"/>
                  </a:lnTo>
                  <a:lnTo>
                    <a:pt x="0" y="5503358"/>
                  </a:lnTo>
                  <a:lnTo>
                    <a:pt x="0" y="258863"/>
                  </a:lnTo>
                  <a:lnTo>
                    <a:pt x="4170" y="212332"/>
                  </a:lnTo>
                  <a:lnTo>
                    <a:pt x="16195" y="168537"/>
                  </a:lnTo>
                  <a:lnTo>
                    <a:pt x="35342" y="128210"/>
                  </a:lnTo>
                  <a:lnTo>
                    <a:pt x="60881" y="92081"/>
                  </a:lnTo>
                  <a:lnTo>
                    <a:pt x="92081" y="60881"/>
                  </a:lnTo>
                  <a:lnTo>
                    <a:pt x="128210" y="35342"/>
                  </a:lnTo>
                  <a:lnTo>
                    <a:pt x="168537" y="16195"/>
                  </a:lnTo>
                  <a:lnTo>
                    <a:pt x="212332" y="4170"/>
                  </a:lnTo>
                  <a:lnTo>
                    <a:pt x="258863" y="0"/>
                  </a:lnTo>
                  <a:lnTo>
                    <a:pt x="6652071" y="0"/>
                  </a:lnTo>
                </a:path>
              </a:pathLst>
            </a:custGeom>
            <a:ln w="2036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3" name="object 53" descr=""/>
            <p:cNvSpPr/>
            <p:nvPr/>
          </p:nvSpPr>
          <p:spPr>
            <a:xfrm>
              <a:off x="7151276" y="2213757"/>
              <a:ext cx="41275" cy="61594"/>
            </a:xfrm>
            <a:custGeom>
              <a:avLst/>
              <a:gdLst/>
              <a:ahLst/>
              <a:cxnLst/>
              <a:rect l="l" t="t" r="r" b="b"/>
              <a:pathLst>
                <a:path w="41275" h="61594">
                  <a:moveTo>
                    <a:pt x="0" y="0"/>
                  </a:moveTo>
                  <a:lnTo>
                    <a:pt x="40720" y="30540"/>
                  </a:lnTo>
                  <a:lnTo>
                    <a:pt x="0" y="61080"/>
                  </a:lnTo>
                </a:path>
              </a:pathLst>
            </a:custGeom>
            <a:ln w="2036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4" name="object 54" descr=""/>
            <p:cNvSpPr/>
            <p:nvPr/>
          </p:nvSpPr>
          <p:spPr>
            <a:xfrm>
              <a:off x="6681755" y="3615903"/>
              <a:ext cx="1007744" cy="4976495"/>
            </a:xfrm>
            <a:custGeom>
              <a:avLst/>
              <a:gdLst/>
              <a:ahLst/>
              <a:cxnLst/>
              <a:rect l="l" t="t" r="r" b="b"/>
              <a:pathLst>
                <a:path w="1007745" h="4976495">
                  <a:moveTo>
                    <a:pt x="1007711" y="0"/>
                  </a:moveTo>
                  <a:lnTo>
                    <a:pt x="1007711" y="121295"/>
                  </a:lnTo>
                  <a:lnTo>
                    <a:pt x="998179" y="168509"/>
                  </a:lnTo>
                  <a:lnTo>
                    <a:pt x="972184" y="207065"/>
                  </a:lnTo>
                  <a:lnTo>
                    <a:pt x="933629" y="233059"/>
                  </a:lnTo>
                  <a:lnTo>
                    <a:pt x="886415" y="242591"/>
                  </a:lnTo>
                  <a:lnTo>
                    <a:pt x="258863" y="242591"/>
                  </a:lnTo>
                  <a:lnTo>
                    <a:pt x="212332" y="246762"/>
                  </a:lnTo>
                  <a:lnTo>
                    <a:pt x="168537" y="258786"/>
                  </a:lnTo>
                  <a:lnTo>
                    <a:pt x="128210" y="277934"/>
                  </a:lnTo>
                  <a:lnTo>
                    <a:pt x="92081" y="303473"/>
                  </a:lnTo>
                  <a:lnTo>
                    <a:pt x="60881" y="334672"/>
                  </a:lnTo>
                  <a:lnTo>
                    <a:pt x="35342" y="370801"/>
                  </a:lnTo>
                  <a:lnTo>
                    <a:pt x="16195" y="411129"/>
                  </a:lnTo>
                  <a:lnTo>
                    <a:pt x="4170" y="454924"/>
                  </a:lnTo>
                  <a:lnTo>
                    <a:pt x="0" y="501455"/>
                  </a:lnTo>
                  <a:lnTo>
                    <a:pt x="0" y="4721252"/>
                  </a:lnTo>
                  <a:lnTo>
                    <a:pt x="4947" y="4771255"/>
                  </a:lnTo>
                  <a:lnTo>
                    <a:pt x="19419" y="4818882"/>
                  </a:lnTo>
                  <a:lnTo>
                    <a:pt x="42863" y="4862793"/>
                  </a:lnTo>
                  <a:lnTo>
                    <a:pt x="74723" y="4901649"/>
                  </a:lnTo>
                  <a:lnTo>
                    <a:pt x="113579" y="4933509"/>
                  </a:lnTo>
                  <a:lnTo>
                    <a:pt x="157490" y="4956952"/>
                  </a:lnTo>
                  <a:lnTo>
                    <a:pt x="205116" y="4971425"/>
                  </a:lnTo>
                  <a:lnTo>
                    <a:pt x="255120" y="4976372"/>
                  </a:lnTo>
                  <a:lnTo>
                    <a:pt x="510240" y="4976372"/>
                  </a:lnTo>
                </a:path>
              </a:pathLst>
            </a:custGeom>
            <a:ln w="2036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5" name="object 55" descr=""/>
            <p:cNvSpPr/>
            <p:nvPr/>
          </p:nvSpPr>
          <p:spPr>
            <a:xfrm>
              <a:off x="7151276" y="8561736"/>
              <a:ext cx="41275" cy="61594"/>
            </a:xfrm>
            <a:custGeom>
              <a:avLst/>
              <a:gdLst/>
              <a:ahLst/>
              <a:cxnLst/>
              <a:rect l="l" t="t" r="r" b="b"/>
              <a:pathLst>
                <a:path w="41275" h="61595">
                  <a:moveTo>
                    <a:pt x="0" y="0"/>
                  </a:moveTo>
                  <a:lnTo>
                    <a:pt x="40720" y="30540"/>
                  </a:lnTo>
                  <a:lnTo>
                    <a:pt x="0" y="61080"/>
                  </a:lnTo>
                </a:path>
              </a:pathLst>
            </a:custGeom>
            <a:ln w="2036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6" name="object 56" descr=""/>
            <p:cNvSpPr/>
            <p:nvPr/>
          </p:nvSpPr>
          <p:spPr>
            <a:xfrm>
              <a:off x="7202177" y="4734625"/>
              <a:ext cx="1949450" cy="2741295"/>
            </a:xfrm>
            <a:custGeom>
              <a:avLst/>
              <a:gdLst/>
              <a:ahLst/>
              <a:cxnLst/>
              <a:rect l="l" t="t" r="r" b="b"/>
              <a:pathLst>
                <a:path w="1949450" h="2741295">
                  <a:moveTo>
                    <a:pt x="1949163" y="2741011"/>
                  </a:moveTo>
                  <a:lnTo>
                    <a:pt x="0" y="2741011"/>
                  </a:lnTo>
                  <a:lnTo>
                    <a:pt x="0" y="0"/>
                  </a:lnTo>
                  <a:lnTo>
                    <a:pt x="1949163" y="0"/>
                  </a:lnTo>
                  <a:lnTo>
                    <a:pt x="1949163" y="2741011"/>
                  </a:lnTo>
                  <a:close/>
                </a:path>
              </a:pathLst>
            </a:custGeom>
            <a:solidFill>
              <a:srgbClr val="D35B3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7" name="object 57" descr=""/>
            <p:cNvSpPr/>
            <p:nvPr/>
          </p:nvSpPr>
          <p:spPr>
            <a:xfrm>
              <a:off x="7202178" y="4734625"/>
              <a:ext cx="1949450" cy="2743835"/>
            </a:xfrm>
            <a:custGeom>
              <a:avLst/>
              <a:gdLst/>
              <a:ahLst/>
              <a:cxnLst/>
              <a:rect l="l" t="t" r="r" b="b"/>
              <a:pathLst>
                <a:path w="1949450" h="2743834">
                  <a:moveTo>
                    <a:pt x="0" y="0"/>
                  </a:moveTo>
                  <a:lnTo>
                    <a:pt x="1949154" y="0"/>
                  </a:lnTo>
                  <a:lnTo>
                    <a:pt x="1949154" y="2743472"/>
                  </a:lnTo>
                  <a:lnTo>
                    <a:pt x="0" y="2743472"/>
                  </a:lnTo>
                  <a:lnTo>
                    <a:pt x="0" y="0"/>
                  </a:lnTo>
                  <a:close/>
                </a:path>
              </a:pathLst>
            </a:custGeom>
            <a:ln w="581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8" name="object 58" descr=""/>
          <p:cNvSpPr txBox="1"/>
          <p:nvPr/>
        </p:nvSpPr>
        <p:spPr>
          <a:xfrm>
            <a:off x="7205086" y="5167514"/>
            <a:ext cx="1946275" cy="1840864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algn="ctr" marL="49530" marR="44450" indent="-37465">
              <a:lnSpc>
                <a:spcPct val="119100"/>
              </a:lnSpc>
              <a:spcBef>
                <a:spcPts val="90"/>
              </a:spcBef>
            </a:pPr>
            <a:r>
              <a:rPr dirty="0" sz="1250" spc="-10" b="1">
                <a:latin typeface="Tahoma"/>
                <a:cs typeface="Tahoma"/>
              </a:rPr>
              <a:t>Asistencia</a:t>
            </a:r>
            <a:r>
              <a:rPr dirty="0" sz="1250" spc="-75" b="1">
                <a:latin typeface="Tahoma"/>
                <a:cs typeface="Tahoma"/>
              </a:rPr>
              <a:t> </a:t>
            </a:r>
            <a:r>
              <a:rPr dirty="0" sz="1250" spc="-10" b="1">
                <a:latin typeface="Tahoma"/>
                <a:cs typeface="Tahoma"/>
              </a:rPr>
              <a:t>Humanitaria </a:t>
            </a:r>
            <a:r>
              <a:rPr dirty="0" sz="1250" spc="10">
                <a:latin typeface="Tahoma"/>
                <a:cs typeface="Tahoma"/>
              </a:rPr>
              <a:t>(Acción</a:t>
            </a:r>
            <a:r>
              <a:rPr dirty="0" sz="1250" spc="45">
                <a:latin typeface="Tahoma"/>
                <a:cs typeface="Tahoma"/>
              </a:rPr>
              <a:t> </a:t>
            </a:r>
            <a:r>
              <a:rPr dirty="0" sz="1250" spc="10">
                <a:latin typeface="Tahoma"/>
                <a:cs typeface="Tahoma"/>
              </a:rPr>
              <a:t>Social</a:t>
            </a:r>
            <a:r>
              <a:rPr dirty="0" sz="1250" spc="50">
                <a:latin typeface="Tahoma"/>
                <a:cs typeface="Tahoma"/>
              </a:rPr>
              <a:t> </a:t>
            </a:r>
            <a:r>
              <a:rPr dirty="0" sz="1250" spc="10">
                <a:latin typeface="Tahoma"/>
                <a:cs typeface="Tahoma"/>
              </a:rPr>
              <a:t>Municipal</a:t>
            </a:r>
            <a:r>
              <a:rPr dirty="0" sz="1250" spc="50">
                <a:latin typeface="Tahoma"/>
                <a:cs typeface="Tahoma"/>
              </a:rPr>
              <a:t> </a:t>
            </a:r>
            <a:r>
              <a:rPr dirty="0" sz="1250" spc="-50">
                <a:latin typeface="Tahoma"/>
                <a:cs typeface="Tahoma"/>
              </a:rPr>
              <a:t>- </a:t>
            </a:r>
            <a:r>
              <a:rPr dirty="0" sz="1250" spc="10">
                <a:latin typeface="Tahoma"/>
                <a:cs typeface="Tahoma"/>
              </a:rPr>
              <a:t>Secretaría</a:t>
            </a:r>
            <a:r>
              <a:rPr dirty="0" sz="1250" spc="75">
                <a:latin typeface="Tahoma"/>
                <a:cs typeface="Tahoma"/>
              </a:rPr>
              <a:t> </a:t>
            </a:r>
            <a:r>
              <a:rPr dirty="0" sz="1250" spc="10">
                <a:latin typeface="Tahoma"/>
                <a:cs typeface="Tahoma"/>
              </a:rPr>
              <a:t>Nacional</a:t>
            </a:r>
            <a:r>
              <a:rPr dirty="0" sz="1250" spc="75">
                <a:latin typeface="Tahoma"/>
                <a:cs typeface="Tahoma"/>
              </a:rPr>
              <a:t> </a:t>
            </a:r>
            <a:r>
              <a:rPr dirty="0" sz="1250" spc="30">
                <a:latin typeface="Tahoma"/>
                <a:cs typeface="Tahoma"/>
              </a:rPr>
              <a:t>de </a:t>
            </a:r>
            <a:r>
              <a:rPr dirty="0" sz="1250">
                <a:latin typeface="Tahoma"/>
                <a:cs typeface="Tahoma"/>
              </a:rPr>
              <a:t>Gestión</a:t>
            </a:r>
            <a:r>
              <a:rPr dirty="0" sz="1250" spc="10">
                <a:latin typeface="Tahoma"/>
                <a:cs typeface="Tahoma"/>
              </a:rPr>
              <a:t> </a:t>
            </a:r>
            <a:r>
              <a:rPr dirty="0" sz="1250" spc="55">
                <a:latin typeface="Tahoma"/>
                <a:cs typeface="Tahoma"/>
              </a:rPr>
              <a:t>de</a:t>
            </a:r>
            <a:r>
              <a:rPr dirty="0" sz="1250" spc="10">
                <a:latin typeface="Tahoma"/>
                <a:cs typeface="Tahoma"/>
              </a:rPr>
              <a:t> </a:t>
            </a:r>
            <a:r>
              <a:rPr dirty="0" sz="1250" spc="-10">
                <a:latin typeface="Tahoma"/>
                <a:cs typeface="Tahoma"/>
              </a:rPr>
              <a:t>Riesgos)</a:t>
            </a:r>
            <a:endParaRPr sz="125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280"/>
              </a:spcBef>
            </a:pPr>
            <a:endParaRPr sz="1250">
              <a:latin typeface="Tahoma"/>
              <a:cs typeface="Tahoma"/>
            </a:endParaRPr>
          </a:p>
          <a:p>
            <a:pPr algn="ctr" marL="207010" marR="201930">
              <a:lnSpc>
                <a:spcPct val="119100"/>
              </a:lnSpc>
            </a:pPr>
            <a:r>
              <a:rPr dirty="0" sz="1250" spc="-20" b="1">
                <a:latin typeface="Tahoma"/>
                <a:cs typeface="Tahoma"/>
              </a:rPr>
              <a:t>Atención</a:t>
            </a:r>
            <a:r>
              <a:rPr dirty="0" sz="1250" spc="-50" b="1">
                <a:latin typeface="Tahoma"/>
                <a:cs typeface="Tahoma"/>
              </a:rPr>
              <a:t> </a:t>
            </a:r>
            <a:r>
              <a:rPr dirty="0" sz="1250" b="1">
                <a:latin typeface="Tahoma"/>
                <a:cs typeface="Tahoma"/>
              </a:rPr>
              <a:t>de</a:t>
            </a:r>
            <a:r>
              <a:rPr dirty="0" sz="1250" spc="-50" b="1">
                <a:latin typeface="Tahoma"/>
                <a:cs typeface="Tahoma"/>
              </a:rPr>
              <a:t> </a:t>
            </a:r>
            <a:r>
              <a:rPr dirty="0" sz="1250" spc="-30" b="1">
                <a:latin typeface="Tahoma"/>
                <a:cs typeface="Tahoma"/>
              </a:rPr>
              <a:t>Salud</a:t>
            </a:r>
            <a:r>
              <a:rPr dirty="0" sz="1250" spc="-50" b="1">
                <a:latin typeface="Tahoma"/>
                <a:cs typeface="Tahoma"/>
              </a:rPr>
              <a:t> y </a:t>
            </a:r>
            <a:r>
              <a:rPr dirty="0" sz="1250" spc="-10" b="1">
                <a:latin typeface="Tahoma"/>
                <a:cs typeface="Tahoma"/>
              </a:rPr>
              <a:t>Psicológica </a:t>
            </a:r>
            <a:r>
              <a:rPr dirty="0" sz="1250">
                <a:latin typeface="Tahoma"/>
                <a:cs typeface="Tahoma"/>
              </a:rPr>
              <a:t>Desarrollo</a:t>
            </a:r>
            <a:r>
              <a:rPr dirty="0" sz="1250" spc="110">
                <a:latin typeface="Tahoma"/>
                <a:cs typeface="Tahoma"/>
              </a:rPr>
              <a:t> </a:t>
            </a:r>
            <a:r>
              <a:rPr dirty="0" sz="1250" spc="-10">
                <a:latin typeface="Tahoma"/>
                <a:cs typeface="Tahoma"/>
              </a:rPr>
              <a:t>Social</a:t>
            </a:r>
            <a:endParaRPr sz="1250">
              <a:latin typeface="Tahoma"/>
              <a:cs typeface="Tahoma"/>
            </a:endParaRPr>
          </a:p>
        </p:txBody>
      </p:sp>
      <p:grpSp>
        <p:nvGrpSpPr>
          <p:cNvPr id="59" name="object 59" descr=""/>
          <p:cNvGrpSpPr/>
          <p:nvPr/>
        </p:nvGrpSpPr>
        <p:grpSpPr>
          <a:xfrm>
            <a:off x="4046377" y="8178862"/>
            <a:ext cx="1955800" cy="521970"/>
            <a:chOff x="4046377" y="8178862"/>
            <a:chExt cx="1955800" cy="521970"/>
          </a:xfrm>
        </p:grpSpPr>
        <p:sp>
          <p:nvSpPr>
            <p:cNvPr id="60" name="object 60" descr=""/>
            <p:cNvSpPr/>
            <p:nvPr/>
          </p:nvSpPr>
          <p:spPr>
            <a:xfrm>
              <a:off x="4049539" y="8182037"/>
              <a:ext cx="1950085" cy="515620"/>
            </a:xfrm>
            <a:custGeom>
              <a:avLst/>
              <a:gdLst/>
              <a:ahLst/>
              <a:cxnLst/>
              <a:rect l="l" t="t" r="r" b="b"/>
              <a:pathLst>
                <a:path w="1950085" h="515620">
                  <a:moveTo>
                    <a:pt x="1949561" y="515054"/>
                  </a:moveTo>
                  <a:lnTo>
                    <a:pt x="0" y="515054"/>
                  </a:lnTo>
                  <a:lnTo>
                    <a:pt x="0" y="0"/>
                  </a:lnTo>
                  <a:lnTo>
                    <a:pt x="1949561" y="0"/>
                  </a:lnTo>
                  <a:lnTo>
                    <a:pt x="1949561" y="515054"/>
                  </a:lnTo>
                  <a:close/>
                </a:path>
              </a:pathLst>
            </a:custGeom>
            <a:solidFill>
              <a:srgbClr val="D35B3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1" name="object 61" descr=""/>
            <p:cNvSpPr/>
            <p:nvPr/>
          </p:nvSpPr>
          <p:spPr>
            <a:xfrm>
              <a:off x="4049552" y="8182037"/>
              <a:ext cx="1949450" cy="515620"/>
            </a:xfrm>
            <a:custGeom>
              <a:avLst/>
              <a:gdLst/>
              <a:ahLst/>
              <a:cxnLst/>
              <a:rect l="l" t="t" r="r" b="b"/>
              <a:pathLst>
                <a:path w="1949450" h="515620">
                  <a:moveTo>
                    <a:pt x="0" y="0"/>
                  </a:moveTo>
                  <a:lnTo>
                    <a:pt x="1949130" y="0"/>
                  </a:lnTo>
                  <a:lnTo>
                    <a:pt x="1949130" y="515045"/>
                  </a:lnTo>
                  <a:lnTo>
                    <a:pt x="0" y="515045"/>
                  </a:lnTo>
                  <a:lnTo>
                    <a:pt x="0" y="0"/>
                  </a:lnTo>
                  <a:close/>
                </a:path>
              </a:pathLst>
            </a:custGeom>
            <a:ln w="581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2" name="object 62" descr=""/>
          <p:cNvSpPr txBox="1"/>
          <p:nvPr/>
        </p:nvSpPr>
        <p:spPr>
          <a:xfrm>
            <a:off x="4052455" y="8326429"/>
            <a:ext cx="1946910" cy="220979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15570">
              <a:lnSpc>
                <a:spcPct val="100000"/>
              </a:lnSpc>
              <a:spcBef>
                <a:spcPts val="130"/>
              </a:spcBef>
            </a:pPr>
            <a:r>
              <a:rPr dirty="0" sz="1250" spc="-10" b="1">
                <a:latin typeface="Tahoma"/>
                <a:cs typeface="Tahoma"/>
              </a:rPr>
              <a:t>Cierre</a:t>
            </a:r>
            <a:r>
              <a:rPr dirty="0" sz="1250" spc="-65" b="1">
                <a:latin typeface="Tahoma"/>
                <a:cs typeface="Tahoma"/>
              </a:rPr>
              <a:t> </a:t>
            </a:r>
            <a:r>
              <a:rPr dirty="0" sz="1250" b="1">
                <a:latin typeface="Tahoma"/>
                <a:cs typeface="Tahoma"/>
              </a:rPr>
              <a:t>de</a:t>
            </a:r>
            <a:r>
              <a:rPr dirty="0" sz="1250" spc="-60" b="1">
                <a:latin typeface="Tahoma"/>
                <a:cs typeface="Tahoma"/>
              </a:rPr>
              <a:t> </a:t>
            </a:r>
            <a:r>
              <a:rPr dirty="0" sz="1250" spc="-10" b="1">
                <a:latin typeface="Tahoma"/>
                <a:cs typeface="Tahoma"/>
              </a:rPr>
              <a:t>Alojamiento</a:t>
            </a:r>
            <a:endParaRPr sz="1250">
              <a:latin typeface="Tahoma"/>
              <a:cs typeface="Tahoma"/>
            </a:endParaRPr>
          </a:p>
        </p:txBody>
      </p:sp>
      <p:grpSp>
        <p:nvGrpSpPr>
          <p:cNvPr id="63" name="object 63" descr=""/>
          <p:cNvGrpSpPr/>
          <p:nvPr/>
        </p:nvGrpSpPr>
        <p:grpSpPr>
          <a:xfrm>
            <a:off x="4983385" y="7791998"/>
            <a:ext cx="2219325" cy="1209040"/>
            <a:chOff x="4983385" y="7791998"/>
            <a:chExt cx="2219325" cy="1209040"/>
          </a:xfrm>
        </p:grpSpPr>
        <p:sp>
          <p:nvSpPr>
            <p:cNvPr id="64" name="object 64" descr=""/>
            <p:cNvSpPr/>
            <p:nvPr/>
          </p:nvSpPr>
          <p:spPr>
            <a:xfrm>
              <a:off x="5024105" y="7791998"/>
              <a:ext cx="0" cy="380365"/>
            </a:xfrm>
            <a:custGeom>
              <a:avLst/>
              <a:gdLst/>
              <a:ahLst/>
              <a:cxnLst/>
              <a:rect l="l" t="t" r="r" b="b"/>
              <a:pathLst>
                <a:path w="0" h="380365">
                  <a:moveTo>
                    <a:pt x="0" y="0"/>
                  </a:moveTo>
                  <a:lnTo>
                    <a:pt x="0" y="379875"/>
                  </a:lnTo>
                </a:path>
              </a:pathLst>
            </a:custGeom>
            <a:ln w="2036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5" name="object 65" descr=""/>
            <p:cNvSpPr/>
            <p:nvPr/>
          </p:nvSpPr>
          <p:spPr>
            <a:xfrm>
              <a:off x="4993565" y="8131153"/>
              <a:ext cx="61594" cy="41275"/>
            </a:xfrm>
            <a:custGeom>
              <a:avLst/>
              <a:gdLst/>
              <a:ahLst/>
              <a:cxnLst/>
              <a:rect l="l" t="t" r="r" b="b"/>
              <a:pathLst>
                <a:path w="61595" h="41275">
                  <a:moveTo>
                    <a:pt x="61080" y="0"/>
                  </a:moveTo>
                  <a:lnTo>
                    <a:pt x="30540" y="40720"/>
                  </a:lnTo>
                  <a:lnTo>
                    <a:pt x="0" y="0"/>
                  </a:lnTo>
                </a:path>
              </a:pathLst>
            </a:custGeom>
            <a:ln w="2036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6" name="object 66" descr=""/>
            <p:cNvSpPr/>
            <p:nvPr/>
          </p:nvSpPr>
          <p:spPr>
            <a:xfrm>
              <a:off x="5013279" y="8592275"/>
              <a:ext cx="2179320" cy="398780"/>
            </a:xfrm>
            <a:custGeom>
              <a:avLst/>
              <a:gdLst/>
              <a:ahLst/>
              <a:cxnLst/>
              <a:rect l="l" t="t" r="r" b="b"/>
              <a:pathLst>
                <a:path w="2179320" h="398779">
                  <a:moveTo>
                    <a:pt x="0" y="104815"/>
                  </a:moveTo>
                  <a:lnTo>
                    <a:pt x="0" y="251648"/>
                  </a:lnTo>
                  <a:lnTo>
                    <a:pt x="7485" y="298058"/>
                  </a:lnTo>
                  <a:lnTo>
                    <a:pt x="28330" y="338365"/>
                  </a:lnTo>
                  <a:lnTo>
                    <a:pt x="60115" y="370150"/>
                  </a:lnTo>
                  <a:lnTo>
                    <a:pt x="100421" y="390994"/>
                  </a:lnTo>
                  <a:lnTo>
                    <a:pt x="146832" y="398480"/>
                  </a:lnTo>
                  <a:lnTo>
                    <a:pt x="1516062" y="398480"/>
                  </a:lnTo>
                  <a:lnTo>
                    <a:pt x="1561746" y="393218"/>
                  </a:lnTo>
                  <a:lnTo>
                    <a:pt x="1603683" y="378229"/>
                  </a:lnTo>
                  <a:lnTo>
                    <a:pt x="1640676" y="354709"/>
                  </a:lnTo>
                  <a:lnTo>
                    <a:pt x="1671531" y="323854"/>
                  </a:lnTo>
                  <a:lnTo>
                    <a:pt x="1695051" y="286861"/>
                  </a:lnTo>
                  <a:lnTo>
                    <a:pt x="1710040" y="244924"/>
                  </a:lnTo>
                  <a:lnTo>
                    <a:pt x="1715302" y="199240"/>
                  </a:lnTo>
                  <a:lnTo>
                    <a:pt x="1720564" y="153556"/>
                  </a:lnTo>
                  <a:lnTo>
                    <a:pt x="1735553" y="111619"/>
                  </a:lnTo>
                  <a:lnTo>
                    <a:pt x="1759073" y="74625"/>
                  </a:lnTo>
                  <a:lnTo>
                    <a:pt x="1789928" y="43770"/>
                  </a:lnTo>
                  <a:lnTo>
                    <a:pt x="1826922" y="20251"/>
                  </a:lnTo>
                  <a:lnTo>
                    <a:pt x="1868858" y="5262"/>
                  </a:lnTo>
                  <a:lnTo>
                    <a:pt x="1914542" y="0"/>
                  </a:lnTo>
                  <a:lnTo>
                    <a:pt x="2178716" y="0"/>
                  </a:lnTo>
                </a:path>
              </a:pathLst>
            </a:custGeom>
            <a:ln w="2036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7" name="object 67" descr=""/>
            <p:cNvSpPr/>
            <p:nvPr/>
          </p:nvSpPr>
          <p:spPr>
            <a:xfrm>
              <a:off x="7151276" y="8561735"/>
              <a:ext cx="41275" cy="61594"/>
            </a:xfrm>
            <a:custGeom>
              <a:avLst/>
              <a:gdLst/>
              <a:ahLst/>
              <a:cxnLst/>
              <a:rect l="l" t="t" r="r" b="b"/>
              <a:pathLst>
                <a:path w="41275" h="61595">
                  <a:moveTo>
                    <a:pt x="0" y="0"/>
                  </a:moveTo>
                  <a:lnTo>
                    <a:pt x="40720" y="30540"/>
                  </a:lnTo>
                  <a:lnTo>
                    <a:pt x="0" y="61080"/>
                  </a:lnTo>
                </a:path>
              </a:pathLst>
            </a:custGeom>
            <a:ln w="2036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68" name="object 68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048044" y="0"/>
            <a:ext cx="6055660" cy="1441194"/>
          </a:xfrm>
          <a:prstGeom prst="rect">
            <a:avLst/>
          </a:prstGeom>
        </p:spPr>
      </p:pic>
      <p:grpSp>
        <p:nvGrpSpPr>
          <p:cNvPr id="69" name="object 69" descr=""/>
          <p:cNvGrpSpPr/>
          <p:nvPr/>
        </p:nvGrpSpPr>
        <p:grpSpPr>
          <a:xfrm>
            <a:off x="11265363" y="4321031"/>
            <a:ext cx="8839200" cy="5731510"/>
            <a:chOff x="11265363" y="4321031"/>
            <a:chExt cx="8839200" cy="5731510"/>
          </a:xfrm>
        </p:grpSpPr>
        <p:pic>
          <p:nvPicPr>
            <p:cNvPr id="70" name="object 70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554511" y="4403724"/>
              <a:ext cx="6549587" cy="5648325"/>
            </a:xfrm>
            <a:prstGeom prst="rect">
              <a:avLst/>
            </a:prstGeom>
          </p:spPr>
        </p:pic>
        <p:pic>
          <p:nvPicPr>
            <p:cNvPr id="71" name="object 71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265363" y="4321031"/>
              <a:ext cx="3301237" cy="2478109"/>
            </a:xfrm>
            <a:prstGeom prst="rect">
              <a:avLst/>
            </a:prstGeom>
          </p:spPr>
        </p:pic>
        <p:pic>
          <p:nvPicPr>
            <p:cNvPr id="72" name="object 72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3266979" y="6958833"/>
              <a:ext cx="2835863" cy="2835864"/>
            </a:xfrm>
            <a:prstGeom prst="rect">
              <a:avLst/>
            </a:prstGeom>
          </p:spPr>
        </p:pic>
        <p:pic>
          <p:nvPicPr>
            <p:cNvPr id="73" name="object 73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704915" y="4321032"/>
              <a:ext cx="3301236" cy="2486835"/>
            </a:xfrm>
            <a:prstGeom prst="rect">
              <a:avLst/>
            </a:prstGeom>
          </p:spPr>
        </p:pic>
      </p:grpSp>
      <p:pic>
        <p:nvPicPr>
          <p:cNvPr id="74" name="object 74" descr="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9468509" y="1593310"/>
            <a:ext cx="3301237" cy="2478109"/>
          </a:xfrm>
          <a:prstGeom prst="rect">
            <a:avLst/>
          </a:prstGeom>
        </p:spPr>
      </p:pic>
      <p:pic>
        <p:nvPicPr>
          <p:cNvPr id="75" name="object 75" descr="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2916644" y="1593310"/>
            <a:ext cx="3301236" cy="2478109"/>
          </a:xfrm>
          <a:prstGeom prst="rect">
            <a:avLst/>
          </a:prstGeom>
        </p:spPr>
      </p:pic>
      <p:pic>
        <p:nvPicPr>
          <p:cNvPr id="76" name="object 76" descr="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6364636" y="1593310"/>
            <a:ext cx="3286694" cy="2475200"/>
          </a:xfrm>
          <a:prstGeom prst="rect">
            <a:avLst/>
          </a:prstGeom>
        </p:spPr>
      </p:pic>
      <p:sp>
        <p:nvSpPr>
          <p:cNvPr id="77" name="object 77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pc="245"/>
              <a:t>PREPARACIÓN</a:t>
            </a:r>
            <a:r>
              <a:rPr dirty="0" spc="-325"/>
              <a:t> </a:t>
            </a:r>
            <a:r>
              <a:rPr dirty="0" spc="215"/>
              <a:t>Y</a:t>
            </a:r>
            <a:r>
              <a:rPr dirty="0" spc="-325"/>
              <a:t> </a:t>
            </a:r>
            <a:r>
              <a:rPr dirty="0" spc="140"/>
              <a:t>RESPUESTA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121946" y="6660"/>
            <a:ext cx="229779" cy="229703"/>
          </a:xfrm>
          <a:prstGeom prst="rect">
            <a:avLst/>
          </a:prstGeom>
        </p:spPr>
      </p:pic>
      <p:pic>
        <p:nvPicPr>
          <p:cNvPr id="3" name="object 3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6997026" y="1188123"/>
            <a:ext cx="229663" cy="229703"/>
          </a:xfrm>
          <a:prstGeom prst="rect">
            <a:avLst/>
          </a:prstGeom>
        </p:spPr>
      </p:pic>
      <p:pic>
        <p:nvPicPr>
          <p:cNvPr id="4" name="object 4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5542297" y="6660"/>
            <a:ext cx="229663" cy="229703"/>
          </a:xfrm>
          <a:prstGeom prst="rect">
            <a:avLst/>
          </a:prstGeom>
        </p:spPr>
      </p:pic>
      <p:pic>
        <p:nvPicPr>
          <p:cNvPr id="5" name="object 5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7565811" y="1188123"/>
            <a:ext cx="229663" cy="229703"/>
          </a:xfrm>
          <a:prstGeom prst="rect">
            <a:avLst/>
          </a:prstGeom>
        </p:spPr>
      </p:pic>
      <p:sp>
        <p:nvSpPr>
          <p:cNvPr id="6" name="object 6" descr=""/>
          <p:cNvSpPr/>
          <p:nvPr/>
        </p:nvSpPr>
        <p:spPr>
          <a:xfrm>
            <a:off x="13312001" y="82993"/>
            <a:ext cx="6666230" cy="1254125"/>
          </a:xfrm>
          <a:custGeom>
            <a:avLst/>
            <a:gdLst/>
            <a:ahLst/>
            <a:cxnLst/>
            <a:rect l="l" t="t" r="r" b="b"/>
            <a:pathLst>
              <a:path w="6666230" h="1254125">
                <a:moveTo>
                  <a:pt x="3794823" y="1177391"/>
                </a:moveTo>
                <a:lnTo>
                  <a:pt x="76517" y="1177391"/>
                </a:lnTo>
                <a:lnTo>
                  <a:pt x="76517" y="77470"/>
                </a:lnTo>
                <a:lnTo>
                  <a:pt x="2367026" y="77470"/>
                </a:lnTo>
                <a:lnTo>
                  <a:pt x="2367026" y="0"/>
                </a:lnTo>
                <a:lnTo>
                  <a:pt x="0" y="0"/>
                </a:lnTo>
                <a:lnTo>
                  <a:pt x="0" y="77470"/>
                </a:lnTo>
                <a:lnTo>
                  <a:pt x="0" y="1177391"/>
                </a:lnTo>
                <a:lnTo>
                  <a:pt x="0" y="1253591"/>
                </a:lnTo>
                <a:lnTo>
                  <a:pt x="3794823" y="1253591"/>
                </a:lnTo>
                <a:lnTo>
                  <a:pt x="3794823" y="1177391"/>
                </a:lnTo>
                <a:close/>
              </a:path>
              <a:path w="6666230" h="1254125">
                <a:moveTo>
                  <a:pt x="6666027" y="0"/>
                </a:moveTo>
                <a:lnTo>
                  <a:pt x="2871089" y="0"/>
                </a:lnTo>
                <a:lnTo>
                  <a:pt x="2871089" y="77470"/>
                </a:lnTo>
                <a:lnTo>
                  <a:pt x="6589395" y="77470"/>
                </a:lnTo>
                <a:lnTo>
                  <a:pt x="6589395" y="1177391"/>
                </a:lnTo>
                <a:lnTo>
                  <a:pt x="4299001" y="1177391"/>
                </a:lnTo>
                <a:lnTo>
                  <a:pt x="4299001" y="1253591"/>
                </a:lnTo>
                <a:lnTo>
                  <a:pt x="6666027" y="1253591"/>
                </a:lnTo>
                <a:lnTo>
                  <a:pt x="6666027" y="1177391"/>
                </a:lnTo>
                <a:lnTo>
                  <a:pt x="6666027" y="77470"/>
                </a:lnTo>
                <a:lnTo>
                  <a:pt x="666602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 descr=""/>
          <p:cNvSpPr/>
          <p:nvPr/>
        </p:nvSpPr>
        <p:spPr>
          <a:xfrm>
            <a:off x="478055" y="627658"/>
            <a:ext cx="5410200" cy="9237980"/>
          </a:xfrm>
          <a:custGeom>
            <a:avLst/>
            <a:gdLst/>
            <a:ahLst/>
            <a:cxnLst/>
            <a:rect l="l" t="t" r="r" b="b"/>
            <a:pathLst>
              <a:path w="5410200" h="9237980">
                <a:moveTo>
                  <a:pt x="5409635" y="8049944"/>
                </a:moveTo>
                <a:lnTo>
                  <a:pt x="5409635" y="9160127"/>
                </a:lnTo>
                <a:lnTo>
                  <a:pt x="5409506" y="9162755"/>
                </a:lnTo>
                <a:lnTo>
                  <a:pt x="5397543" y="9199986"/>
                </a:lnTo>
                <a:lnTo>
                  <a:pt x="5369441" y="9227182"/>
                </a:lnTo>
                <a:lnTo>
                  <a:pt x="5331836" y="9237920"/>
                </a:lnTo>
                <a:lnTo>
                  <a:pt x="77799" y="9237920"/>
                </a:lnTo>
                <a:lnTo>
                  <a:pt x="40194" y="9227182"/>
                </a:lnTo>
                <a:lnTo>
                  <a:pt x="12091" y="9199986"/>
                </a:lnTo>
                <a:lnTo>
                  <a:pt x="128" y="9162755"/>
                </a:lnTo>
                <a:lnTo>
                  <a:pt x="0" y="9160127"/>
                </a:lnTo>
                <a:lnTo>
                  <a:pt x="0" y="5924723"/>
                </a:lnTo>
                <a:lnTo>
                  <a:pt x="10739" y="5887120"/>
                </a:lnTo>
                <a:lnTo>
                  <a:pt x="37937" y="5859021"/>
                </a:lnTo>
                <a:lnTo>
                  <a:pt x="75171" y="5847059"/>
                </a:lnTo>
                <a:lnTo>
                  <a:pt x="77799" y="5846930"/>
                </a:lnTo>
                <a:lnTo>
                  <a:pt x="83067" y="5846930"/>
                </a:lnTo>
                <a:lnTo>
                  <a:pt x="120672" y="5857668"/>
                </a:lnTo>
                <a:lnTo>
                  <a:pt x="148774" y="5884864"/>
                </a:lnTo>
                <a:lnTo>
                  <a:pt x="160737" y="5922095"/>
                </a:lnTo>
                <a:lnTo>
                  <a:pt x="160866" y="9077065"/>
                </a:lnTo>
                <a:lnTo>
                  <a:pt x="5248768" y="9077065"/>
                </a:lnTo>
                <a:lnTo>
                  <a:pt x="5248768" y="8049944"/>
                </a:lnTo>
                <a:lnTo>
                  <a:pt x="5248897" y="8047316"/>
                </a:lnTo>
                <a:lnTo>
                  <a:pt x="5260859" y="8010085"/>
                </a:lnTo>
                <a:lnTo>
                  <a:pt x="5288961" y="7982889"/>
                </a:lnTo>
                <a:lnTo>
                  <a:pt x="5326567" y="7972150"/>
                </a:lnTo>
                <a:lnTo>
                  <a:pt x="5331836" y="7972150"/>
                </a:lnTo>
                <a:lnTo>
                  <a:pt x="5369441" y="7982889"/>
                </a:lnTo>
                <a:lnTo>
                  <a:pt x="5397543" y="8010085"/>
                </a:lnTo>
                <a:lnTo>
                  <a:pt x="5409506" y="8047316"/>
                </a:lnTo>
                <a:lnTo>
                  <a:pt x="5409635" y="8049944"/>
                </a:lnTo>
                <a:close/>
              </a:path>
              <a:path w="5410200" h="9237980">
                <a:moveTo>
                  <a:pt x="5409635" y="77793"/>
                </a:moveTo>
                <a:lnTo>
                  <a:pt x="5409635" y="3313197"/>
                </a:lnTo>
                <a:lnTo>
                  <a:pt x="5409506" y="3315825"/>
                </a:lnTo>
                <a:lnTo>
                  <a:pt x="5397543" y="3353058"/>
                </a:lnTo>
                <a:lnTo>
                  <a:pt x="5369441" y="3380252"/>
                </a:lnTo>
                <a:lnTo>
                  <a:pt x="5331836" y="3390991"/>
                </a:lnTo>
                <a:lnTo>
                  <a:pt x="5326567" y="3390991"/>
                </a:lnTo>
                <a:lnTo>
                  <a:pt x="5288961" y="3380253"/>
                </a:lnTo>
                <a:lnTo>
                  <a:pt x="5260859" y="3353058"/>
                </a:lnTo>
                <a:lnTo>
                  <a:pt x="5248897" y="3315825"/>
                </a:lnTo>
                <a:lnTo>
                  <a:pt x="5248768" y="3313197"/>
                </a:lnTo>
                <a:lnTo>
                  <a:pt x="5248768" y="160855"/>
                </a:lnTo>
                <a:lnTo>
                  <a:pt x="160866" y="160855"/>
                </a:lnTo>
                <a:lnTo>
                  <a:pt x="160866" y="1187976"/>
                </a:lnTo>
                <a:lnTo>
                  <a:pt x="150127" y="1225579"/>
                </a:lnTo>
                <a:lnTo>
                  <a:pt x="122929" y="1253680"/>
                </a:lnTo>
                <a:lnTo>
                  <a:pt x="85695" y="1265640"/>
                </a:lnTo>
                <a:lnTo>
                  <a:pt x="83067" y="1265770"/>
                </a:lnTo>
                <a:lnTo>
                  <a:pt x="77799" y="1265770"/>
                </a:lnTo>
                <a:lnTo>
                  <a:pt x="40194" y="1255032"/>
                </a:lnTo>
                <a:lnTo>
                  <a:pt x="12091" y="1227836"/>
                </a:lnTo>
                <a:lnTo>
                  <a:pt x="128" y="1190601"/>
                </a:lnTo>
                <a:lnTo>
                  <a:pt x="0" y="1187976"/>
                </a:lnTo>
                <a:lnTo>
                  <a:pt x="0" y="77794"/>
                </a:lnTo>
                <a:lnTo>
                  <a:pt x="10739" y="40192"/>
                </a:lnTo>
                <a:lnTo>
                  <a:pt x="37937" y="12092"/>
                </a:lnTo>
                <a:lnTo>
                  <a:pt x="75171" y="129"/>
                </a:lnTo>
                <a:lnTo>
                  <a:pt x="77799" y="0"/>
                </a:lnTo>
                <a:lnTo>
                  <a:pt x="5331836" y="0"/>
                </a:lnTo>
                <a:lnTo>
                  <a:pt x="5369441" y="10739"/>
                </a:lnTo>
                <a:lnTo>
                  <a:pt x="5397543" y="37934"/>
                </a:lnTo>
                <a:lnTo>
                  <a:pt x="5409506" y="75165"/>
                </a:lnTo>
                <a:lnTo>
                  <a:pt x="5409635" y="7779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 descr=""/>
          <p:cNvSpPr/>
          <p:nvPr/>
        </p:nvSpPr>
        <p:spPr>
          <a:xfrm>
            <a:off x="6541075" y="679869"/>
            <a:ext cx="3566160" cy="1243965"/>
          </a:xfrm>
          <a:custGeom>
            <a:avLst/>
            <a:gdLst/>
            <a:ahLst/>
            <a:cxnLst/>
            <a:rect l="l" t="t" r="r" b="b"/>
            <a:pathLst>
              <a:path w="3566159" h="1243964">
                <a:moveTo>
                  <a:pt x="2279633" y="1243436"/>
                </a:moveTo>
                <a:lnTo>
                  <a:pt x="0" y="1243436"/>
                </a:lnTo>
                <a:lnTo>
                  <a:pt x="0" y="0"/>
                </a:lnTo>
                <a:lnTo>
                  <a:pt x="2279633" y="0"/>
                </a:lnTo>
                <a:lnTo>
                  <a:pt x="2279633" y="518098"/>
                </a:lnTo>
                <a:lnTo>
                  <a:pt x="3169311" y="518098"/>
                </a:lnTo>
                <a:lnTo>
                  <a:pt x="3035331" y="384118"/>
                </a:lnTo>
                <a:lnTo>
                  <a:pt x="3181850" y="237599"/>
                </a:lnTo>
                <a:lnTo>
                  <a:pt x="3565968" y="621718"/>
                </a:lnTo>
                <a:lnTo>
                  <a:pt x="3181850" y="1005836"/>
                </a:lnTo>
                <a:lnTo>
                  <a:pt x="3035331" y="859318"/>
                </a:lnTo>
                <a:lnTo>
                  <a:pt x="3169311" y="725337"/>
                </a:lnTo>
                <a:lnTo>
                  <a:pt x="2279633" y="725337"/>
                </a:lnTo>
                <a:lnTo>
                  <a:pt x="2279633" y="1243436"/>
                </a:lnTo>
                <a:close/>
              </a:path>
            </a:pathLst>
          </a:custGeom>
          <a:solidFill>
            <a:srgbClr val="D35B3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 descr=""/>
          <p:cNvSpPr/>
          <p:nvPr/>
        </p:nvSpPr>
        <p:spPr>
          <a:xfrm>
            <a:off x="6541075" y="3063122"/>
            <a:ext cx="3566160" cy="1243965"/>
          </a:xfrm>
          <a:custGeom>
            <a:avLst/>
            <a:gdLst/>
            <a:ahLst/>
            <a:cxnLst/>
            <a:rect l="l" t="t" r="r" b="b"/>
            <a:pathLst>
              <a:path w="3566159" h="1243964">
                <a:moveTo>
                  <a:pt x="2279633" y="1243436"/>
                </a:moveTo>
                <a:lnTo>
                  <a:pt x="0" y="1243436"/>
                </a:lnTo>
                <a:lnTo>
                  <a:pt x="0" y="0"/>
                </a:lnTo>
                <a:lnTo>
                  <a:pt x="2279633" y="0"/>
                </a:lnTo>
                <a:lnTo>
                  <a:pt x="2279633" y="518098"/>
                </a:lnTo>
                <a:lnTo>
                  <a:pt x="3169311" y="518098"/>
                </a:lnTo>
                <a:lnTo>
                  <a:pt x="3035331" y="384118"/>
                </a:lnTo>
                <a:lnTo>
                  <a:pt x="3181850" y="237599"/>
                </a:lnTo>
                <a:lnTo>
                  <a:pt x="3565968" y="621718"/>
                </a:lnTo>
                <a:lnTo>
                  <a:pt x="3181850" y="1005836"/>
                </a:lnTo>
                <a:lnTo>
                  <a:pt x="3035331" y="859318"/>
                </a:lnTo>
                <a:lnTo>
                  <a:pt x="3169311" y="725337"/>
                </a:lnTo>
                <a:lnTo>
                  <a:pt x="2279633" y="725337"/>
                </a:lnTo>
                <a:lnTo>
                  <a:pt x="2279633" y="1243436"/>
                </a:lnTo>
                <a:close/>
              </a:path>
            </a:pathLst>
          </a:custGeom>
          <a:solidFill>
            <a:srgbClr val="D35B3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 descr=""/>
          <p:cNvSpPr/>
          <p:nvPr/>
        </p:nvSpPr>
        <p:spPr>
          <a:xfrm>
            <a:off x="7296773" y="679869"/>
            <a:ext cx="5254625" cy="2322830"/>
          </a:xfrm>
          <a:custGeom>
            <a:avLst/>
            <a:gdLst/>
            <a:ahLst/>
            <a:cxnLst/>
            <a:rect l="l" t="t" r="r" b="b"/>
            <a:pathLst>
              <a:path w="5254625" h="2322830">
                <a:moveTo>
                  <a:pt x="384118" y="2322531"/>
                </a:moveTo>
                <a:lnTo>
                  <a:pt x="0" y="1938413"/>
                </a:lnTo>
                <a:lnTo>
                  <a:pt x="146518" y="1791895"/>
                </a:lnTo>
                <a:lnTo>
                  <a:pt x="280498" y="1925875"/>
                </a:lnTo>
                <a:lnTo>
                  <a:pt x="280498" y="1450675"/>
                </a:lnTo>
                <a:lnTo>
                  <a:pt x="4010807" y="1450675"/>
                </a:lnTo>
                <a:lnTo>
                  <a:pt x="4010807" y="1243436"/>
                </a:lnTo>
                <a:lnTo>
                  <a:pt x="2974610" y="1243436"/>
                </a:lnTo>
                <a:lnTo>
                  <a:pt x="2974610" y="0"/>
                </a:lnTo>
                <a:lnTo>
                  <a:pt x="5254243" y="0"/>
                </a:lnTo>
                <a:lnTo>
                  <a:pt x="5254243" y="1243436"/>
                </a:lnTo>
                <a:lnTo>
                  <a:pt x="4218046" y="1243436"/>
                </a:lnTo>
                <a:lnTo>
                  <a:pt x="4218046" y="1657915"/>
                </a:lnTo>
                <a:lnTo>
                  <a:pt x="487737" y="1657915"/>
                </a:lnTo>
                <a:lnTo>
                  <a:pt x="487737" y="1925875"/>
                </a:lnTo>
                <a:lnTo>
                  <a:pt x="621718" y="1791895"/>
                </a:lnTo>
                <a:lnTo>
                  <a:pt x="768236" y="1938413"/>
                </a:lnTo>
                <a:lnTo>
                  <a:pt x="384118" y="2322531"/>
                </a:lnTo>
                <a:close/>
              </a:path>
            </a:pathLst>
          </a:custGeom>
          <a:solidFill>
            <a:srgbClr val="D35B3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 descr=""/>
          <p:cNvSpPr/>
          <p:nvPr/>
        </p:nvSpPr>
        <p:spPr>
          <a:xfrm>
            <a:off x="7296773" y="3063122"/>
            <a:ext cx="5254625" cy="2322830"/>
          </a:xfrm>
          <a:custGeom>
            <a:avLst/>
            <a:gdLst/>
            <a:ahLst/>
            <a:cxnLst/>
            <a:rect l="l" t="t" r="r" b="b"/>
            <a:pathLst>
              <a:path w="5254625" h="2322829">
                <a:moveTo>
                  <a:pt x="384118" y="2322531"/>
                </a:moveTo>
                <a:lnTo>
                  <a:pt x="0" y="1938413"/>
                </a:lnTo>
                <a:lnTo>
                  <a:pt x="146518" y="1791895"/>
                </a:lnTo>
                <a:lnTo>
                  <a:pt x="280498" y="1925875"/>
                </a:lnTo>
                <a:lnTo>
                  <a:pt x="280498" y="1450675"/>
                </a:lnTo>
                <a:lnTo>
                  <a:pt x="4010807" y="1450675"/>
                </a:lnTo>
                <a:lnTo>
                  <a:pt x="4010807" y="1243436"/>
                </a:lnTo>
                <a:lnTo>
                  <a:pt x="2974610" y="1243436"/>
                </a:lnTo>
                <a:lnTo>
                  <a:pt x="2974610" y="0"/>
                </a:lnTo>
                <a:lnTo>
                  <a:pt x="5254243" y="0"/>
                </a:lnTo>
                <a:lnTo>
                  <a:pt x="5254243" y="1243436"/>
                </a:lnTo>
                <a:lnTo>
                  <a:pt x="4218046" y="1243436"/>
                </a:lnTo>
                <a:lnTo>
                  <a:pt x="4218046" y="1657915"/>
                </a:lnTo>
                <a:lnTo>
                  <a:pt x="487737" y="1657915"/>
                </a:lnTo>
                <a:lnTo>
                  <a:pt x="487737" y="1925875"/>
                </a:lnTo>
                <a:lnTo>
                  <a:pt x="621718" y="1791895"/>
                </a:lnTo>
                <a:lnTo>
                  <a:pt x="768236" y="1938413"/>
                </a:lnTo>
                <a:lnTo>
                  <a:pt x="384118" y="2322531"/>
                </a:lnTo>
                <a:close/>
              </a:path>
            </a:pathLst>
          </a:custGeom>
          <a:solidFill>
            <a:srgbClr val="D35B3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 descr=""/>
          <p:cNvSpPr/>
          <p:nvPr/>
        </p:nvSpPr>
        <p:spPr>
          <a:xfrm>
            <a:off x="6541075" y="5446375"/>
            <a:ext cx="3566160" cy="1243965"/>
          </a:xfrm>
          <a:custGeom>
            <a:avLst/>
            <a:gdLst/>
            <a:ahLst/>
            <a:cxnLst/>
            <a:rect l="l" t="t" r="r" b="b"/>
            <a:pathLst>
              <a:path w="3566159" h="1243965">
                <a:moveTo>
                  <a:pt x="2279633" y="1243436"/>
                </a:moveTo>
                <a:lnTo>
                  <a:pt x="0" y="1243436"/>
                </a:lnTo>
                <a:lnTo>
                  <a:pt x="0" y="0"/>
                </a:lnTo>
                <a:lnTo>
                  <a:pt x="2279633" y="0"/>
                </a:lnTo>
                <a:lnTo>
                  <a:pt x="2279633" y="518098"/>
                </a:lnTo>
                <a:lnTo>
                  <a:pt x="3169311" y="518098"/>
                </a:lnTo>
                <a:lnTo>
                  <a:pt x="3035331" y="384118"/>
                </a:lnTo>
                <a:lnTo>
                  <a:pt x="3181850" y="237599"/>
                </a:lnTo>
                <a:lnTo>
                  <a:pt x="3565968" y="621718"/>
                </a:lnTo>
                <a:lnTo>
                  <a:pt x="3181850" y="1005836"/>
                </a:lnTo>
                <a:lnTo>
                  <a:pt x="3035331" y="859318"/>
                </a:lnTo>
                <a:lnTo>
                  <a:pt x="3169311" y="725337"/>
                </a:lnTo>
                <a:lnTo>
                  <a:pt x="2279633" y="725337"/>
                </a:lnTo>
                <a:lnTo>
                  <a:pt x="2279633" y="1243436"/>
                </a:lnTo>
                <a:close/>
              </a:path>
            </a:pathLst>
          </a:custGeom>
          <a:solidFill>
            <a:srgbClr val="D35B37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13" name="object 13" descr=""/>
          <p:cNvGrpSpPr/>
          <p:nvPr/>
        </p:nvGrpSpPr>
        <p:grpSpPr>
          <a:xfrm>
            <a:off x="13052304" y="1470386"/>
            <a:ext cx="7052309" cy="8542655"/>
            <a:chOff x="13052304" y="1470386"/>
            <a:chExt cx="7052309" cy="8542655"/>
          </a:xfrm>
        </p:grpSpPr>
        <p:pic>
          <p:nvPicPr>
            <p:cNvPr id="14" name="object 14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3556756" y="3971303"/>
              <a:ext cx="6547342" cy="6041118"/>
            </a:xfrm>
            <a:prstGeom prst="rect">
              <a:avLst/>
            </a:prstGeom>
          </p:spPr>
        </p:pic>
        <p:pic>
          <p:nvPicPr>
            <p:cNvPr id="15" name="object 15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6688915" y="7059207"/>
              <a:ext cx="3248882" cy="2335589"/>
            </a:xfrm>
            <a:prstGeom prst="rect">
              <a:avLst/>
            </a:prstGeom>
          </p:spPr>
        </p:pic>
        <p:pic>
          <p:nvPicPr>
            <p:cNvPr id="16" name="object 16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3412507" y="7059207"/>
              <a:ext cx="3231431" cy="2335588"/>
            </a:xfrm>
            <a:prstGeom prst="rect">
              <a:avLst/>
            </a:prstGeom>
          </p:spPr>
        </p:pic>
        <p:pic>
          <p:nvPicPr>
            <p:cNvPr id="17" name="object 17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3052304" y="1474103"/>
              <a:ext cx="2286141" cy="3042373"/>
            </a:xfrm>
            <a:prstGeom prst="rect">
              <a:avLst/>
            </a:prstGeom>
          </p:spPr>
        </p:pic>
        <p:pic>
          <p:nvPicPr>
            <p:cNvPr id="18" name="object 18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5395565" y="1470386"/>
              <a:ext cx="2286142" cy="3042373"/>
            </a:xfrm>
            <a:prstGeom prst="rect">
              <a:avLst/>
            </a:prstGeom>
          </p:spPr>
        </p:pic>
        <p:pic>
          <p:nvPicPr>
            <p:cNvPr id="19" name="object 19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7739059" y="1474103"/>
              <a:ext cx="2274508" cy="3036556"/>
            </a:xfrm>
            <a:prstGeom prst="rect">
              <a:avLst/>
            </a:prstGeom>
          </p:spPr>
        </p:pic>
        <p:pic>
          <p:nvPicPr>
            <p:cNvPr id="20" name="object 20" descr="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3412507" y="4558544"/>
              <a:ext cx="3231431" cy="2425754"/>
            </a:xfrm>
            <a:prstGeom prst="rect">
              <a:avLst/>
            </a:prstGeom>
          </p:spPr>
        </p:pic>
        <p:pic>
          <p:nvPicPr>
            <p:cNvPr id="21" name="object 21" descr="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6688915" y="4558544"/>
              <a:ext cx="3248882" cy="2434480"/>
            </a:xfrm>
            <a:prstGeom prst="rect">
              <a:avLst/>
            </a:prstGeom>
          </p:spPr>
        </p:pic>
      </p:grpSp>
      <p:sp>
        <p:nvSpPr>
          <p:cNvPr id="22" name="object 22" descr=""/>
          <p:cNvSpPr txBox="1"/>
          <p:nvPr/>
        </p:nvSpPr>
        <p:spPr>
          <a:xfrm>
            <a:off x="14835006" y="371526"/>
            <a:ext cx="3042285" cy="630555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3950" spc="-20" b="1">
                <a:latin typeface="Arial"/>
                <a:cs typeface="Arial"/>
              </a:rPr>
              <a:t>REDUCCION</a:t>
            </a:r>
            <a:endParaRPr sz="3950">
              <a:latin typeface="Arial"/>
              <a:cs typeface="Arial"/>
            </a:endParaRPr>
          </a:p>
        </p:txBody>
      </p:sp>
      <p:pic>
        <p:nvPicPr>
          <p:cNvPr id="23" name="object 23" descr="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810189" y="896536"/>
            <a:ext cx="81440" cy="81440"/>
          </a:xfrm>
          <a:prstGeom prst="rect">
            <a:avLst/>
          </a:prstGeom>
        </p:spPr>
      </p:pic>
      <p:sp>
        <p:nvSpPr>
          <p:cNvPr id="24" name="object 24" descr=""/>
          <p:cNvSpPr txBox="1"/>
          <p:nvPr/>
        </p:nvSpPr>
        <p:spPr>
          <a:xfrm>
            <a:off x="977367" y="728943"/>
            <a:ext cx="4699635" cy="1305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16599"/>
              </a:lnSpc>
              <a:spcBef>
                <a:spcPts val="100"/>
              </a:spcBef>
            </a:pPr>
            <a:r>
              <a:rPr dirty="0" sz="1800" b="1">
                <a:latin typeface="Arial"/>
                <a:cs typeface="Arial"/>
              </a:rPr>
              <a:t>DAÑOS</a:t>
            </a:r>
            <a:r>
              <a:rPr dirty="0" sz="1800" spc="240" b="1">
                <a:latin typeface="Arial"/>
                <a:cs typeface="Arial"/>
              </a:rPr>
              <a:t> </a:t>
            </a:r>
            <a:r>
              <a:rPr dirty="0" sz="1800" spc="-45" b="1">
                <a:latin typeface="Arial"/>
                <a:cs typeface="Arial"/>
              </a:rPr>
              <a:t>ESTRUCTURALES:</a:t>
            </a:r>
            <a:r>
              <a:rPr dirty="0" sz="1800" spc="305" b="1">
                <a:latin typeface="Arial"/>
                <a:cs typeface="Arial"/>
              </a:rPr>
              <a:t> </a:t>
            </a:r>
            <a:r>
              <a:rPr dirty="0" sz="1800" spc="-10">
                <a:latin typeface="Lucida Sans Unicode"/>
                <a:cs typeface="Lucida Sans Unicode"/>
              </a:rPr>
              <a:t>DESTRUCCIÓN </a:t>
            </a:r>
            <a:r>
              <a:rPr dirty="0" sz="1800">
                <a:latin typeface="Lucida Sans Unicode"/>
                <a:cs typeface="Lucida Sans Unicode"/>
              </a:rPr>
              <a:t>TOTAL</a:t>
            </a:r>
            <a:r>
              <a:rPr dirty="0" sz="1800" spc="-10">
                <a:latin typeface="Lucida Sans Unicode"/>
                <a:cs typeface="Lucida Sans Unicode"/>
              </a:rPr>
              <a:t>  </a:t>
            </a:r>
            <a:r>
              <a:rPr dirty="0" sz="1800">
                <a:latin typeface="Lucida Sans Unicode"/>
                <a:cs typeface="Lucida Sans Unicode"/>
              </a:rPr>
              <a:t>O</a:t>
            </a:r>
            <a:r>
              <a:rPr dirty="0" sz="1800" spc="-10">
                <a:latin typeface="Lucida Sans Unicode"/>
                <a:cs typeface="Lucida Sans Unicode"/>
              </a:rPr>
              <a:t>  </a:t>
            </a:r>
            <a:r>
              <a:rPr dirty="0" sz="1800">
                <a:latin typeface="Lucida Sans Unicode"/>
                <a:cs typeface="Lucida Sans Unicode"/>
              </a:rPr>
              <a:t>PARCIAL,</a:t>
            </a:r>
            <a:r>
              <a:rPr dirty="0" sz="1800" spc="-10">
                <a:latin typeface="Lucida Sans Unicode"/>
                <a:cs typeface="Lucida Sans Unicode"/>
              </a:rPr>
              <a:t>  </a:t>
            </a:r>
            <a:r>
              <a:rPr dirty="0" sz="1800">
                <a:latin typeface="Lucida Sans Unicode"/>
                <a:cs typeface="Lucida Sans Unicode"/>
              </a:rPr>
              <a:t>DEBILITAMIENTO</a:t>
            </a:r>
            <a:r>
              <a:rPr dirty="0" sz="1800" spc="-10">
                <a:latin typeface="Lucida Sans Unicode"/>
                <a:cs typeface="Lucida Sans Unicode"/>
              </a:rPr>
              <a:t>  </a:t>
            </a:r>
            <a:r>
              <a:rPr dirty="0" sz="1800" spc="-25">
                <a:latin typeface="Lucida Sans Unicode"/>
                <a:cs typeface="Lucida Sans Unicode"/>
              </a:rPr>
              <a:t>DE MATERIALES</a:t>
            </a:r>
            <a:r>
              <a:rPr dirty="0" sz="1800" spc="-30">
                <a:latin typeface="Lucida Sans Unicode"/>
                <a:cs typeface="Lucida Sans Unicode"/>
              </a:rPr>
              <a:t> </a:t>
            </a:r>
            <a:r>
              <a:rPr dirty="0" sz="1800">
                <a:latin typeface="Lucida Sans Unicode"/>
                <a:cs typeface="Lucida Sans Unicode"/>
              </a:rPr>
              <a:t>Y</a:t>
            </a:r>
            <a:r>
              <a:rPr dirty="0" sz="1800" spc="-25">
                <a:latin typeface="Lucida Sans Unicode"/>
                <a:cs typeface="Lucida Sans Unicode"/>
              </a:rPr>
              <a:t> </a:t>
            </a:r>
            <a:r>
              <a:rPr dirty="0" sz="1800">
                <a:latin typeface="Lucida Sans Unicode"/>
                <a:cs typeface="Lucida Sans Unicode"/>
              </a:rPr>
              <a:t>DAÑOS</a:t>
            </a:r>
            <a:r>
              <a:rPr dirty="0" sz="1800" spc="-25">
                <a:latin typeface="Lucida Sans Unicode"/>
                <a:cs typeface="Lucida Sans Unicode"/>
              </a:rPr>
              <a:t> </a:t>
            </a:r>
            <a:r>
              <a:rPr dirty="0" sz="1800">
                <a:latin typeface="Lucida Sans Unicode"/>
                <a:cs typeface="Lucida Sans Unicode"/>
              </a:rPr>
              <a:t>A</a:t>
            </a:r>
            <a:r>
              <a:rPr dirty="0" sz="1800" spc="-25">
                <a:latin typeface="Lucida Sans Unicode"/>
                <a:cs typeface="Lucida Sans Unicode"/>
              </a:rPr>
              <a:t> </a:t>
            </a:r>
            <a:r>
              <a:rPr dirty="0" sz="1800">
                <a:latin typeface="Lucida Sans Unicode"/>
                <a:cs typeface="Lucida Sans Unicode"/>
              </a:rPr>
              <a:t>ESTRUCTURAS</a:t>
            </a:r>
            <a:r>
              <a:rPr dirty="0" sz="1800" spc="-30">
                <a:latin typeface="Lucida Sans Unicode"/>
                <a:cs typeface="Lucida Sans Unicode"/>
              </a:rPr>
              <a:t> </a:t>
            </a:r>
            <a:r>
              <a:rPr dirty="0" sz="1800" spc="-25">
                <a:latin typeface="Lucida Sans Unicode"/>
                <a:cs typeface="Lucida Sans Unicode"/>
              </a:rPr>
              <a:t>DE </a:t>
            </a:r>
            <a:r>
              <a:rPr dirty="0" sz="1800" spc="-10">
                <a:latin typeface="Lucida Sans Unicode"/>
                <a:cs typeface="Lucida Sans Unicode"/>
              </a:rPr>
              <a:t>SOPORTE</a:t>
            </a:r>
            <a:endParaRPr sz="1800">
              <a:latin typeface="Lucida Sans Unicode"/>
              <a:cs typeface="Lucida Sans Unicode"/>
            </a:endParaRPr>
          </a:p>
        </p:txBody>
      </p:sp>
      <p:pic>
        <p:nvPicPr>
          <p:cNvPr id="25" name="object 25" descr="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810189" y="2496254"/>
            <a:ext cx="81440" cy="81440"/>
          </a:xfrm>
          <a:prstGeom prst="rect">
            <a:avLst/>
          </a:prstGeom>
        </p:spPr>
      </p:pic>
      <p:sp>
        <p:nvSpPr>
          <p:cNvPr id="26" name="object 26" descr=""/>
          <p:cNvSpPr txBox="1"/>
          <p:nvPr/>
        </p:nvSpPr>
        <p:spPr>
          <a:xfrm>
            <a:off x="977367" y="2328661"/>
            <a:ext cx="4699635" cy="98551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16599"/>
              </a:lnSpc>
              <a:spcBef>
                <a:spcPts val="100"/>
              </a:spcBef>
            </a:pPr>
            <a:r>
              <a:rPr dirty="0" sz="1800" b="1">
                <a:latin typeface="Arial"/>
                <a:cs typeface="Arial"/>
              </a:rPr>
              <a:t>DAÑOS</a:t>
            </a:r>
            <a:r>
              <a:rPr dirty="0" sz="1800" spc="380" b="1">
                <a:latin typeface="Arial"/>
                <a:cs typeface="Arial"/>
              </a:rPr>
              <a:t> </a:t>
            </a:r>
            <a:r>
              <a:rPr dirty="0" sz="1800" b="1">
                <a:latin typeface="Arial"/>
                <a:cs typeface="Arial"/>
              </a:rPr>
              <a:t>A</a:t>
            </a:r>
            <a:r>
              <a:rPr dirty="0" sz="1800" spc="385" b="1">
                <a:latin typeface="Arial"/>
                <a:cs typeface="Arial"/>
              </a:rPr>
              <a:t> </a:t>
            </a:r>
            <a:r>
              <a:rPr dirty="0" sz="1800" b="1">
                <a:latin typeface="Arial"/>
                <a:cs typeface="Arial"/>
              </a:rPr>
              <a:t>INSTALACIONES</a:t>
            </a:r>
            <a:r>
              <a:rPr dirty="0" sz="1800" spc="380" b="1">
                <a:latin typeface="Arial"/>
                <a:cs typeface="Arial"/>
              </a:rPr>
              <a:t> </a:t>
            </a:r>
            <a:r>
              <a:rPr dirty="0" sz="1800" b="1">
                <a:latin typeface="Arial"/>
                <a:cs typeface="Arial"/>
              </a:rPr>
              <a:t>Y</a:t>
            </a:r>
            <a:r>
              <a:rPr dirty="0" sz="1800" spc="385" b="1">
                <a:latin typeface="Arial"/>
                <a:cs typeface="Arial"/>
              </a:rPr>
              <a:t> </a:t>
            </a:r>
            <a:r>
              <a:rPr dirty="0" sz="1800" spc="-35" b="1">
                <a:latin typeface="Arial"/>
                <a:cs typeface="Arial"/>
              </a:rPr>
              <a:t>SISTEMAS: </a:t>
            </a:r>
            <a:r>
              <a:rPr dirty="0" sz="1800">
                <a:latin typeface="Lucida Sans Unicode"/>
                <a:cs typeface="Lucida Sans Unicode"/>
              </a:rPr>
              <a:t>DESTRUCCIÓN</a:t>
            </a:r>
            <a:r>
              <a:rPr dirty="0" sz="1800" spc="340">
                <a:latin typeface="Lucida Sans Unicode"/>
                <a:cs typeface="Lucida Sans Unicode"/>
              </a:rPr>
              <a:t> </a:t>
            </a:r>
            <a:r>
              <a:rPr dirty="0" sz="1800">
                <a:latin typeface="Lucida Sans Unicode"/>
                <a:cs typeface="Lucida Sans Unicode"/>
              </a:rPr>
              <a:t>DE</a:t>
            </a:r>
            <a:r>
              <a:rPr dirty="0" sz="1800" spc="340">
                <a:latin typeface="Lucida Sans Unicode"/>
                <a:cs typeface="Lucida Sans Unicode"/>
              </a:rPr>
              <a:t> </a:t>
            </a:r>
            <a:r>
              <a:rPr dirty="0" sz="1800">
                <a:latin typeface="Lucida Sans Unicode"/>
                <a:cs typeface="Lucida Sans Unicode"/>
              </a:rPr>
              <a:t>SISTEMAS</a:t>
            </a:r>
            <a:r>
              <a:rPr dirty="0" sz="1800" spc="345">
                <a:latin typeface="Lucida Sans Unicode"/>
                <a:cs typeface="Lucida Sans Unicode"/>
              </a:rPr>
              <a:t> </a:t>
            </a:r>
            <a:r>
              <a:rPr dirty="0" sz="1800" spc="-10">
                <a:latin typeface="Lucida Sans Unicode"/>
                <a:cs typeface="Lucida Sans Unicode"/>
              </a:rPr>
              <a:t>ELÉCTRICOS </a:t>
            </a:r>
            <a:r>
              <a:rPr dirty="0" sz="1800" spc="-50">
                <a:latin typeface="Lucida Sans Unicode"/>
                <a:cs typeface="Lucida Sans Unicode"/>
              </a:rPr>
              <a:t>Y</a:t>
            </a:r>
            <a:r>
              <a:rPr dirty="0" sz="1800" spc="-100">
                <a:latin typeface="Lucida Sans Unicode"/>
                <a:cs typeface="Lucida Sans Unicode"/>
              </a:rPr>
              <a:t> </a:t>
            </a:r>
            <a:r>
              <a:rPr dirty="0" sz="1800" spc="-10">
                <a:latin typeface="Lucida Sans Unicode"/>
                <a:cs typeface="Lucida Sans Unicode"/>
              </a:rPr>
              <a:t>PLOMERÍA</a:t>
            </a:r>
            <a:endParaRPr sz="1800">
              <a:latin typeface="Lucida Sans Unicode"/>
              <a:cs typeface="Lucida Sans Unicode"/>
            </a:endParaRPr>
          </a:p>
        </p:txBody>
      </p:sp>
      <p:pic>
        <p:nvPicPr>
          <p:cNvPr id="27" name="object 27" descr="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810189" y="3776029"/>
            <a:ext cx="81440" cy="81439"/>
          </a:xfrm>
          <a:prstGeom prst="rect">
            <a:avLst/>
          </a:prstGeom>
        </p:spPr>
      </p:pic>
      <p:pic>
        <p:nvPicPr>
          <p:cNvPr id="28" name="object 28" descr="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810189" y="5055804"/>
            <a:ext cx="81440" cy="81439"/>
          </a:xfrm>
          <a:prstGeom prst="rect">
            <a:avLst/>
          </a:prstGeom>
        </p:spPr>
      </p:pic>
      <p:sp>
        <p:nvSpPr>
          <p:cNvPr id="29" name="object 29" descr=""/>
          <p:cNvSpPr txBox="1"/>
          <p:nvPr/>
        </p:nvSpPr>
        <p:spPr>
          <a:xfrm>
            <a:off x="977367" y="3608436"/>
            <a:ext cx="4699635" cy="16256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16599"/>
              </a:lnSpc>
              <a:spcBef>
                <a:spcPts val="100"/>
              </a:spcBef>
            </a:pPr>
            <a:r>
              <a:rPr dirty="0" sz="1800" b="1">
                <a:latin typeface="Arial"/>
                <a:cs typeface="Arial"/>
              </a:rPr>
              <a:t>DAÑOS</a:t>
            </a:r>
            <a:r>
              <a:rPr dirty="0" sz="1800" spc="204" b="1">
                <a:latin typeface="Arial"/>
                <a:cs typeface="Arial"/>
              </a:rPr>
              <a:t>  </a:t>
            </a:r>
            <a:r>
              <a:rPr dirty="0" sz="1800" b="1">
                <a:latin typeface="Arial"/>
                <a:cs typeface="Arial"/>
              </a:rPr>
              <a:t>A</a:t>
            </a:r>
            <a:r>
              <a:rPr dirty="0" sz="1800" spc="204" b="1">
                <a:latin typeface="Arial"/>
                <a:cs typeface="Arial"/>
              </a:rPr>
              <a:t>  </a:t>
            </a:r>
            <a:r>
              <a:rPr dirty="0" sz="1800" b="1">
                <a:latin typeface="Arial"/>
                <a:cs typeface="Arial"/>
              </a:rPr>
              <a:t>ACABADOS</a:t>
            </a:r>
            <a:r>
              <a:rPr dirty="0" sz="1800" spc="204" b="1">
                <a:latin typeface="Arial"/>
                <a:cs typeface="Arial"/>
              </a:rPr>
              <a:t>  </a:t>
            </a:r>
            <a:r>
              <a:rPr dirty="0" sz="1800" b="1">
                <a:latin typeface="Arial"/>
                <a:cs typeface="Arial"/>
              </a:rPr>
              <a:t>Y</a:t>
            </a:r>
            <a:r>
              <a:rPr dirty="0" sz="1800" spc="210" b="1">
                <a:latin typeface="Arial"/>
                <a:cs typeface="Arial"/>
              </a:rPr>
              <a:t>  </a:t>
            </a:r>
            <a:r>
              <a:rPr dirty="0" sz="1800" spc="-80" b="1">
                <a:latin typeface="Arial"/>
                <a:cs typeface="Arial"/>
              </a:rPr>
              <a:t>SUPERFICIES</a:t>
            </a:r>
            <a:r>
              <a:rPr dirty="0" sz="1800" spc="-80">
                <a:latin typeface="Lucida Sans Unicode"/>
                <a:cs typeface="Lucida Sans Unicode"/>
              </a:rPr>
              <a:t>: </a:t>
            </a:r>
            <a:r>
              <a:rPr dirty="0" sz="1800">
                <a:latin typeface="Lucida Sans Unicode"/>
                <a:cs typeface="Lucida Sans Unicode"/>
              </a:rPr>
              <a:t>CHAMUSCADO</a:t>
            </a:r>
            <a:r>
              <a:rPr dirty="0" sz="1800" spc="125">
                <a:latin typeface="Lucida Sans Unicode"/>
                <a:cs typeface="Lucida Sans Unicode"/>
              </a:rPr>
              <a:t> </a:t>
            </a:r>
            <a:r>
              <a:rPr dirty="0" sz="1800">
                <a:latin typeface="Lucida Sans Unicode"/>
                <a:cs typeface="Lucida Sans Unicode"/>
              </a:rPr>
              <a:t>Y</a:t>
            </a:r>
            <a:r>
              <a:rPr dirty="0" sz="1800" spc="125">
                <a:latin typeface="Lucida Sans Unicode"/>
                <a:cs typeface="Lucida Sans Unicode"/>
              </a:rPr>
              <a:t> </a:t>
            </a:r>
            <a:r>
              <a:rPr dirty="0" sz="1800">
                <a:latin typeface="Lucida Sans Unicode"/>
                <a:cs typeface="Lucida Sans Unicode"/>
              </a:rPr>
              <a:t>AHUMADO</a:t>
            </a:r>
            <a:r>
              <a:rPr dirty="0" sz="1800" spc="130">
                <a:latin typeface="Lucida Sans Unicode"/>
                <a:cs typeface="Lucida Sans Unicode"/>
              </a:rPr>
              <a:t> </a:t>
            </a:r>
            <a:r>
              <a:rPr dirty="0" sz="1800">
                <a:latin typeface="Lucida Sans Unicode"/>
                <a:cs typeface="Lucida Sans Unicode"/>
              </a:rPr>
              <a:t>DE</a:t>
            </a:r>
            <a:r>
              <a:rPr dirty="0" sz="1800" spc="125">
                <a:latin typeface="Lucida Sans Unicode"/>
                <a:cs typeface="Lucida Sans Unicode"/>
              </a:rPr>
              <a:t> </a:t>
            </a:r>
            <a:r>
              <a:rPr dirty="0" sz="1800" spc="-10">
                <a:latin typeface="Lucida Sans Unicode"/>
                <a:cs typeface="Lucida Sans Unicode"/>
              </a:rPr>
              <a:t>PAREDES, </a:t>
            </a:r>
            <a:r>
              <a:rPr dirty="0" sz="1800" spc="-30">
                <a:latin typeface="Lucida Sans Unicode"/>
                <a:cs typeface="Lucida Sans Unicode"/>
              </a:rPr>
              <a:t>TECHOS,</a:t>
            </a:r>
            <a:r>
              <a:rPr dirty="0" sz="1800" spc="-105">
                <a:latin typeface="Lucida Sans Unicode"/>
                <a:cs typeface="Lucida Sans Unicode"/>
              </a:rPr>
              <a:t> </a:t>
            </a:r>
            <a:r>
              <a:rPr dirty="0" sz="1800">
                <a:latin typeface="Lucida Sans Unicode"/>
                <a:cs typeface="Lucida Sans Unicode"/>
              </a:rPr>
              <a:t>SUELOS</a:t>
            </a:r>
            <a:r>
              <a:rPr dirty="0" sz="1800" spc="-105">
                <a:latin typeface="Lucida Sans Unicode"/>
                <a:cs typeface="Lucida Sans Unicode"/>
              </a:rPr>
              <a:t> </a:t>
            </a:r>
            <a:r>
              <a:rPr dirty="0" sz="1800" spc="-50">
                <a:latin typeface="Lucida Sans Unicode"/>
                <a:cs typeface="Lucida Sans Unicode"/>
              </a:rPr>
              <a:t>Y</a:t>
            </a:r>
            <a:r>
              <a:rPr dirty="0" sz="1800" spc="-105">
                <a:latin typeface="Lucida Sans Unicode"/>
                <a:cs typeface="Lucida Sans Unicode"/>
              </a:rPr>
              <a:t> </a:t>
            </a:r>
            <a:r>
              <a:rPr dirty="0" sz="1800" spc="-10">
                <a:latin typeface="Lucida Sans Unicode"/>
                <a:cs typeface="Lucida Sans Unicode"/>
              </a:rPr>
              <a:t>FACHADAS</a:t>
            </a:r>
            <a:endParaRPr sz="1800">
              <a:latin typeface="Lucida Sans Unicode"/>
              <a:cs typeface="Lucida Sans Unicode"/>
            </a:endParaRPr>
          </a:p>
          <a:p>
            <a:pPr>
              <a:lnSpc>
                <a:spcPct val="100000"/>
              </a:lnSpc>
              <a:spcBef>
                <a:spcPts val="110"/>
              </a:spcBef>
            </a:pPr>
            <a:endParaRPr sz="1800">
              <a:latin typeface="Lucida Sans Unicode"/>
              <a:cs typeface="Lucida Sans Unicode"/>
            </a:endParaRPr>
          </a:p>
          <a:p>
            <a:pPr algn="just" marL="12700">
              <a:lnSpc>
                <a:spcPct val="100000"/>
              </a:lnSpc>
              <a:tabLst>
                <a:tab pos="2879725" algn="l"/>
                <a:tab pos="3857625" algn="l"/>
              </a:tabLst>
            </a:pPr>
            <a:r>
              <a:rPr dirty="0" sz="1800" spc="-10" b="1">
                <a:latin typeface="Arial"/>
                <a:cs typeface="Arial"/>
              </a:rPr>
              <a:t>CONTAMINACIÓN</a:t>
            </a:r>
            <a:r>
              <a:rPr dirty="0" sz="1800" b="1">
                <a:latin typeface="Arial"/>
                <a:cs typeface="Arial"/>
              </a:rPr>
              <a:t>	</a:t>
            </a:r>
            <a:r>
              <a:rPr dirty="0" sz="1800" spc="-50" b="1">
                <a:latin typeface="Arial"/>
                <a:cs typeface="Arial"/>
              </a:rPr>
              <a:t>Y</a:t>
            </a:r>
            <a:r>
              <a:rPr dirty="0" sz="1800" b="1">
                <a:latin typeface="Arial"/>
                <a:cs typeface="Arial"/>
              </a:rPr>
              <a:t>	</a:t>
            </a:r>
            <a:r>
              <a:rPr dirty="0" sz="1800" spc="-10" b="1">
                <a:latin typeface="Arial"/>
                <a:cs typeface="Arial"/>
              </a:rPr>
              <a:t>DAÑOS</a:t>
            </a:r>
            <a:endParaRPr sz="1800">
              <a:latin typeface="Arial"/>
              <a:cs typeface="Arial"/>
            </a:endParaRPr>
          </a:p>
        </p:txBody>
      </p:sp>
      <p:sp>
        <p:nvSpPr>
          <p:cNvPr id="30" name="object 30" descr=""/>
          <p:cNvSpPr txBox="1"/>
          <p:nvPr/>
        </p:nvSpPr>
        <p:spPr>
          <a:xfrm>
            <a:off x="977367" y="5208154"/>
            <a:ext cx="4699635" cy="98551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16599"/>
              </a:lnSpc>
              <a:spcBef>
                <a:spcPts val="100"/>
              </a:spcBef>
            </a:pPr>
            <a:r>
              <a:rPr dirty="0" sz="1800" spc="-30" b="1">
                <a:latin typeface="Arial"/>
                <a:cs typeface="Arial"/>
              </a:rPr>
              <a:t>SECUNDARIOS:</a:t>
            </a:r>
            <a:r>
              <a:rPr dirty="0" sz="1800" spc="5" b="1">
                <a:latin typeface="Arial"/>
                <a:cs typeface="Arial"/>
              </a:rPr>
              <a:t> </a:t>
            </a:r>
            <a:r>
              <a:rPr dirty="0" sz="1800" spc="-25">
                <a:latin typeface="Lucida Sans Unicode"/>
                <a:cs typeface="Lucida Sans Unicode"/>
              </a:rPr>
              <a:t>INFILTRACIÓN</a:t>
            </a:r>
            <a:r>
              <a:rPr dirty="0" sz="1800" spc="-60">
                <a:latin typeface="Lucida Sans Unicode"/>
                <a:cs typeface="Lucida Sans Unicode"/>
              </a:rPr>
              <a:t> </a:t>
            </a:r>
            <a:r>
              <a:rPr dirty="0" sz="1800">
                <a:latin typeface="Lucida Sans Unicode"/>
                <a:cs typeface="Lucida Sans Unicode"/>
              </a:rPr>
              <a:t>DE</a:t>
            </a:r>
            <a:r>
              <a:rPr dirty="0" sz="1800" spc="-60">
                <a:latin typeface="Lucida Sans Unicode"/>
                <a:cs typeface="Lucida Sans Unicode"/>
              </a:rPr>
              <a:t> </a:t>
            </a:r>
            <a:r>
              <a:rPr dirty="0" sz="1800">
                <a:latin typeface="Lucida Sans Unicode"/>
                <a:cs typeface="Lucida Sans Unicode"/>
              </a:rPr>
              <a:t>HUMO</a:t>
            </a:r>
            <a:r>
              <a:rPr dirty="0" sz="1800" spc="-60">
                <a:latin typeface="Lucida Sans Unicode"/>
                <a:cs typeface="Lucida Sans Unicode"/>
              </a:rPr>
              <a:t> </a:t>
            </a:r>
            <a:r>
              <a:rPr dirty="0" sz="1800" spc="-50">
                <a:latin typeface="Lucida Sans Unicode"/>
                <a:cs typeface="Lucida Sans Unicode"/>
              </a:rPr>
              <a:t>Y </a:t>
            </a:r>
            <a:r>
              <a:rPr dirty="0" sz="1800">
                <a:latin typeface="Lucida Sans Unicode"/>
                <a:cs typeface="Lucida Sans Unicode"/>
              </a:rPr>
              <a:t>HOLLÍN,</a:t>
            </a:r>
            <a:r>
              <a:rPr dirty="0" sz="1800" spc="265">
                <a:latin typeface="Lucida Sans Unicode"/>
                <a:cs typeface="Lucida Sans Unicode"/>
              </a:rPr>
              <a:t>   </a:t>
            </a:r>
            <a:r>
              <a:rPr dirty="0" sz="1800">
                <a:latin typeface="Lucida Sans Unicode"/>
                <a:cs typeface="Lucida Sans Unicode"/>
              </a:rPr>
              <a:t>Y</a:t>
            </a:r>
            <a:r>
              <a:rPr dirty="0" sz="1800" spc="265">
                <a:latin typeface="Lucida Sans Unicode"/>
                <a:cs typeface="Lucida Sans Unicode"/>
              </a:rPr>
              <a:t>   </a:t>
            </a:r>
            <a:r>
              <a:rPr dirty="0" sz="1800">
                <a:latin typeface="Lucida Sans Unicode"/>
                <a:cs typeface="Lucida Sans Unicode"/>
              </a:rPr>
              <a:t>DAÑOS</a:t>
            </a:r>
            <a:r>
              <a:rPr dirty="0" sz="1800" spc="265">
                <a:latin typeface="Lucida Sans Unicode"/>
                <a:cs typeface="Lucida Sans Unicode"/>
              </a:rPr>
              <a:t>   </a:t>
            </a:r>
            <a:r>
              <a:rPr dirty="0" sz="1800">
                <a:latin typeface="Lucida Sans Unicode"/>
                <a:cs typeface="Lucida Sans Unicode"/>
              </a:rPr>
              <a:t>POR</a:t>
            </a:r>
            <a:r>
              <a:rPr dirty="0" sz="1800" spc="265">
                <a:latin typeface="Lucida Sans Unicode"/>
                <a:cs typeface="Lucida Sans Unicode"/>
              </a:rPr>
              <a:t>   </a:t>
            </a:r>
            <a:r>
              <a:rPr dirty="0" sz="1800">
                <a:latin typeface="Lucida Sans Unicode"/>
                <a:cs typeface="Lucida Sans Unicode"/>
              </a:rPr>
              <a:t>AGUA</a:t>
            </a:r>
            <a:r>
              <a:rPr dirty="0" sz="1800" spc="265">
                <a:latin typeface="Lucida Sans Unicode"/>
                <a:cs typeface="Lucida Sans Unicode"/>
              </a:rPr>
              <a:t>   </a:t>
            </a:r>
            <a:r>
              <a:rPr dirty="0" sz="1800" spc="-50">
                <a:latin typeface="Lucida Sans Unicode"/>
                <a:cs typeface="Lucida Sans Unicode"/>
              </a:rPr>
              <a:t>Y </a:t>
            </a:r>
            <a:r>
              <a:rPr dirty="0" sz="1800">
                <a:latin typeface="Lucida Sans Unicode"/>
                <a:cs typeface="Lucida Sans Unicode"/>
              </a:rPr>
              <a:t>PRODUCTOS</a:t>
            </a:r>
            <a:r>
              <a:rPr dirty="0" sz="1800" spc="-50">
                <a:latin typeface="Lucida Sans Unicode"/>
                <a:cs typeface="Lucida Sans Unicode"/>
              </a:rPr>
              <a:t> </a:t>
            </a:r>
            <a:r>
              <a:rPr dirty="0" sz="1800" spc="-10">
                <a:latin typeface="Lucida Sans Unicode"/>
                <a:cs typeface="Lucida Sans Unicode"/>
              </a:rPr>
              <a:t>QUÍMICOS</a:t>
            </a:r>
            <a:endParaRPr sz="1800">
              <a:latin typeface="Lucida Sans Unicode"/>
              <a:cs typeface="Lucida Sans Unicode"/>
            </a:endParaRPr>
          </a:p>
        </p:txBody>
      </p:sp>
      <p:pic>
        <p:nvPicPr>
          <p:cNvPr id="31" name="object 31" descr="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810189" y="6655523"/>
            <a:ext cx="81440" cy="81440"/>
          </a:xfrm>
          <a:prstGeom prst="rect">
            <a:avLst/>
          </a:prstGeom>
        </p:spPr>
      </p:pic>
      <p:sp>
        <p:nvSpPr>
          <p:cNvPr id="32" name="object 32" descr=""/>
          <p:cNvSpPr txBox="1"/>
          <p:nvPr/>
        </p:nvSpPr>
        <p:spPr>
          <a:xfrm>
            <a:off x="2978682" y="6533081"/>
            <a:ext cx="2698115" cy="3003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32765" algn="l"/>
                <a:tab pos="2531110" algn="l"/>
              </a:tabLst>
            </a:pPr>
            <a:r>
              <a:rPr dirty="0" sz="1800" spc="-25" b="1">
                <a:latin typeface="Arial"/>
                <a:cs typeface="Arial"/>
              </a:rPr>
              <a:t>LA</a:t>
            </a:r>
            <a:r>
              <a:rPr dirty="0" sz="1800" b="1">
                <a:latin typeface="Arial"/>
                <a:cs typeface="Arial"/>
              </a:rPr>
              <a:t>	</a:t>
            </a:r>
            <a:r>
              <a:rPr dirty="0" sz="1800" spc="-10" b="1">
                <a:latin typeface="Arial"/>
                <a:cs typeface="Arial"/>
              </a:rPr>
              <a:t>HABITABILIDAD</a:t>
            </a:r>
            <a:r>
              <a:rPr dirty="0" sz="1800" b="1">
                <a:latin typeface="Arial"/>
                <a:cs typeface="Arial"/>
              </a:rPr>
              <a:t>	</a:t>
            </a:r>
            <a:r>
              <a:rPr dirty="0" sz="1800" spc="-50" b="1">
                <a:latin typeface="Arial"/>
                <a:cs typeface="Arial"/>
              </a:rPr>
              <a:t>Y</a:t>
            </a:r>
            <a:endParaRPr sz="1800">
              <a:latin typeface="Arial"/>
              <a:cs typeface="Arial"/>
            </a:endParaRPr>
          </a:p>
        </p:txBody>
      </p:sp>
      <p:sp>
        <p:nvSpPr>
          <p:cNvPr id="33" name="object 33" descr=""/>
          <p:cNvSpPr txBox="1"/>
          <p:nvPr/>
        </p:nvSpPr>
        <p:spPr>
          <a:xfrm>
            <a:off x="977367" y="6487929"/>
            <a:ext cx="1784350" cy="98551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16599"/>
              </a:lnSpc>
              <a:spcBef>
                <a:spcPts val="100"/>
              </a:spcBef>
              <a:tabLst>
                <a:tab pos="1475105" algn="l"/>
              </a:tabLst>
            </a:pPr>
            <a:r>
              <a:rPr dirty="0" sz="1800" spc="-10" b="1">
                <a:latin typeface="Arial"/>
                <a:cs typeface="Arial"/>
              </a:rPr>
              <a:t>IMPACTOS</a:t>
            </a:r>
            <a:r>
              <a:rPr dirty="0" sz="1800" b="1">
                <a:latin typeface="Arial"/>
                <a:cs typeface="Arial"/>
              </a:rPr>
              <a:t>	</a:t>
            </a:r>
            <a:r>
              <a:rPr dirty="0" sz="1800" spc="-110" b="1">
                <a:latin typeface="Arial"/>
                <a:cs typeface="Arial"/>
              </a:rPr>
              <a:t>EN </a:t>
            </a:r>
            <a:r>
              <a:rPr dirty="0" sz="1800" spc="-10" b="1">
                <a:latin typeface="Arial"/>
                <a:cs typeface="Arial"/>
              </a:rPr>
              <a:t>SEGURIDAD: </a:t>
            </a:r>
            <a:r>
              <a:rPr dirty="0" sz="1800" spc="-10">
                <a:latin typeface="Lucida Sans Unicode"/>
                <a:cs typeface="Lucida Sans Unicode"/>
              </a:rPr>
              <a:t>ESTRUCTURAL</a:t>
            </a:r>
            <a:endParaRPr sz="1800">
              <a:latin typeface="Lucida Sans Unicode"/>
              <a:cs typeface="Lucida Sans Unicode"/>
            </a:endParaRPr>
          </a:p>
        </p:txBody>
      </p:sp>
      <p:sp>
        <p:nvSpPr>
          <p:cNvPr id="34" name="object 34" descr=""/>
          <p:cNvSpPr txBox="1"/>
          <p:nvPr/>
        </p:nvSpPr>
        <p:spPr>
          <a:xfrm>
            <a:off x="2992123" y="6807873"/>
            <a:ext cx="2684780" cy="6654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 indent="1035050">
              <a:lnSpc>
                <a:spcPct val="116599"/>
              </a:lnSpc>
              <a:spcBef>
                <a:spcPts val="100"/>
              </a:spcBef>
              <a:tabLst>
                <a:tab pos="605155" algn="l"/>
                <a:tab pos="2386330" algn="l"/>
              </a:tabLst>
            </a:pPr>
            <a:r>
              <a:rPr dirty="0" sz="1800" spc="-35">
                <a:latin typeface="Lucida Sans Unicode"/>
                <a:cs typeface="Lucida Sans Unicode"/>
              </a:rPr>
              <a:t>INESTABILIDAD </a:t>
            </a:r>
            <a:r>
              <a:rPr dirty="0" sz="1800" spc="-50">
                <a:latin typeface="Lucida Sans Unicode"/>
                <a:cs typeface="Lucida Sans Unicode"/>
              </a:rPr>
              <a:t>Y</a:t>
            </a:r>
            <a:r>
              <a:rPr dirty="0" sz="1800">
                <a:latin typeface="Lucida Sans Unicode"/>
                <a:cs typeface="Lucida Sans Unicode"/>
              </a:rPr>
              <a:t>	</a:t>
            </a:r>
            <a:r>
              <a:rPr dirty="0" sz="1800" spc="-10">
                <a:latin typeface="Lucida Sans Unicode"/>
                <a:cs typeface="Lucida Sans Unicode"/>
              </a:rPr>
              <a:t>PROBLEMAS</a:t>
            </a:r>
            <a:r>
              <a:rPr dirty="0" sz="1800">
                <a:latin typeface="Lucida Sans Unicode"/>
                <a:cs typeface="Lucida Sans Unicode"/>
              </a:rPr>
              <a:t>	</a:t>
            </a:r>
            <a:r>
              <a:rPr dirty="0" sz="1800" spc="-55">
                <a:latin typeface="Lucida Sans Unicode"/>
                <a:cs typeface="Lucida Sans Unicode"/>
              </a:rPr>
              <a:t>EN</a:t>
            </a:r>
            <a:endParaRPr sz="1800">
              <a:latin typeface="Lucida Sans Unicode"/>
              <a:cs typeface="Lucida Sans Unicode"/>
            </a:endParaRPr>
          </a:p>
        </p:txBody>
      </p:sp>
      <p:pic>
        <p:nvPicPr>
          <p:cNvPr id="35" name="object 35" descr="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810189" y="8575185"/>
            <a:ext cx="81440" cy="81440"/>
          </a:xfrm>
          <a:prstGeom prst="rect">
            <a:avLst/>
          </a:prstGeom>
        </p:spPr>
      </p:pic>
      <p:sp>
        <p:nvSpPr>
          <p:cNvPr id="36" name="object 36" descr=""/>
          <p:cNvSpPr txBox="1"/>
          <p:nvPr/>
        </p:nvSpPr>
        <p:spPr>
          <a:xfrm>
            <a:off x="977367" y="7447760"/>
            <a:ext cx="4699635" cy="226504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16599"/>
              </a:lnSpc>
              <a:spcBef>
                <a:spcPts val="100"/>
              </a:spcBef>
            </a:pPr>
            <a:r>
              <a:rPr dirty="0" sz="1800">
                <a:latin typeface="Lucida Sans Unicode"/>
                <a:cs typeface="Lucida Sans Unicode"/>
              </a:rPr>
              <a:t>ESCALERAS,</a:t>
            </a:r>
            <a:r>
              <a:rPr dirty="0" sz="1800" spc="-25">
                <a:latin typeface="Lucida Sans Unicode"/>
                <a:cs typeface="Lucida Sans Unicode"/>
              </a:rPr>
              <a:t>  </a:t>
            </a:r>
            <a:r>
              <a:rPr dirty="0" sz="1800">
                <a:latin typeface="Lucida Sans Unicode"/>
                <a:cs typeface="Lucida Sans Unicode"/>
              </a:rPr>
              <a:t>ASCENSORES</a:t>
            </a:r>
            <a:r>
              <a:rPr dirty="0" sz="1800" spc="-25">
                <a:latin typeface="Lucida Sans Unicode"/>
                <a:cs typeface="Lucida Sans Unicode"/>
              </a:rPr>
              <a:t>  </a:t>
            </a:r>
            <a:r>
              <a:rPr dirty="0" sz="1800">
                <a:latin typeface="Lucida Sans Unicode"/>
                <a:cs typeface="Lucida Sans Unicode"/>
              </a:rPr>
              <a:t>Y</a:t>
            </a:r>
            <a:r>
              <a:rPr dirty="0" sz="1800" spc="-20">
                <a:latin typeface="Lucida Sans Unicode"/>
                <a:cs typeface="Lucida Sans Unicode"/>
              </a:rPr>
              <a:t>  </a:t>
            </a:r>
            <a:r>
              <a:rPr dirty="0" sz="1800">
                <a:latin typeface="Lucida Sans Unicode"/>
                <a:cs typeface="Lucida Sans Unicode"/>
              </a:rPr>
              <a:t>SALIDAS</a:t>
            </a:r>
            <a:r>
              <a:rPr dirty="0" sz="1800" spc="-25">
                <a:latin typeface="Lucida Sans Unicode"/>
                <a:cs typeface="Lucida Sans Unicode"/>
              </a:rPr>
              <a:t>  DE </a:t>
            </a:r>
            <a:r>
              <a:rPr dirty="0" sz="1800" spc="-10">
                <a:latin typeface="Lucida Sans Unicode"/>
                <a:cs typeface="Lucida Sans Unicode"/>
              </a:rPr>
              <a:t>EMERGENCIA</a:t>
            </a:r>
            <a:endParaRPr sz="1800">
              <a:latin typeface="Lucida Sans Unicode"/>
              <a:cs typeface="Lucida Sans Unicode"/>
            </a:endParaRPr>
          </a:p>
          <a:p>
            <a:pPr algn="just" marL="12700" marR="5080">
              <a:lnSpc>
                <a:spcPct val="116599"/>
              </a:lnSpc>
              <a:spcBef>
                <a:spcPts val="2520"/>
              </a:spcBef>
            </a:pPr>
            <a:r>
              <a:rPr dirty="0" sz="1800" b="1">
                <a:latin typeface="Arial"/>
                <a:cs typeface="Arial"/>
              </a:rPr>
              <a:t>DAÑOS</a:t>
            </a:r>
            <a:r>
              <a:rPr dirty="0" sz="1800" spc="155" b="1">
                <a:latin typeface="Arial"/>
                <a:cs typeface="Arial"/>
              </a:rPr>
              <a:t>  </a:t>
            </a:r>
            <a:r>
              <a:rPr dirty="0" sz="1800" b="1">
                <a:latin typeface="Arial"/>
                <a:cs typeface="Arial"/>
              </a:rPr>
              <a:t>A</a:t>
            </a:r>
            <a:r>
              <a:rPr dirty="0" sz="1800" spc="170" b="1">
                <a:latin typeface="Arial"/>
                <a:cs typeface="Arial"/>
              </a:rPr>
              <a:t>  </a:t>
            </a:r>
            <a:r>
              <a:rPr dirty="0" sz="1800" b="1">
                <a:latin typeface="Arial"/>
                <a:cs typeface="Arial"/>
              </a:rPr>
              <a:t>SISTEMAS</a:t>
            </a:r>
            <a:r>
              <a:rPr dirty="0" sz="1800" spc="165" b="1">
                <a:latin typeface="Arial"/>
                <a:cs typeface="Arial"/>
              </a:rPr>
              <a:t>  </a:t>
            </a:r>
            <a:r>
              <a:rPr dirty="0" sz="1800" b="1">
                <a:latin typeface="Arial"/>
                <a:cs typeface="Arial"/>
              </a:rPr>
              <a:t>DE</a:t>
            </a:r>
            <a:r>
              <a:rPr dirty="0" sz="1800" spc="170" b="1">
                <a:latin typeface="Arial"/>
                <a:cs typeface="Arial"/>
              </a:rPr>
              <a:t>  </a:t>
            </a:r>
            <a:r>
              <a:rPr dirty="0" sz="1800" spc="-10" b="1">
                <a:latin typeface="Arial"/>
                <a:cs typeface="Arial"/>
              </a:rPr>
              <a:t>PROTECCIÓN </a:t>
            </a:r>
            <a:r>
              <a:rPr dirty="0" sz="1800" b="1">
                <a:latin typeface="Arial"/>
                <a:cs typeface="Arial"/>
              </a:rPr>
              <a:t>CONTRA</a:t>
            </a:r>
            <a:r>
              <a:rPr dirty="0" sz="1800" spc="260" b="1">
                <a:latin typeface="Arial"/>
                <a:cs typeface="Arial"/>
              </a:rPr>
              <a:t>  </a:t>
            </a:r>
            <a:r>
              <a:rPr dirty="0" sz="1800" b="1">
                <a:latin typeface="Arial"/>
                <a:cs typeface="Arial"/>
              </a:rPr>
              <a:t>INCENDIOS:</a:t>
            </a:r>
            <a:r>
              <a:rPr dirty="0" sz="1800" spc="300" b="1">
                <a:latin typeface="Arial"/>
                <a:cs typeface="Arial"/>
              </a:rPr>
              <a:t>  </a:t>
            </a:r>
            <a:r>
              <a:rPr dirty="0" sz="1800">
                <a:latin typeface="Lucida Sans Unicode"/>
                <a:cs typeface="Lucida Sans Unicode"/>
              </a:rPr>
              <a:t>AFECTACIÓN</a:t>
            </a:r>
            <a:r>
              <a:rPr dirty="0" sz="1800" spc="235">
                <a:latin typeface="Lucida Sans Unicode"/>
                <a:cs typeface="Lucida Sans Unicode"/>
              </a:rPr>
              <a:t>  </a:t>
            </a:r>
            <a:r>
              <a:rPr dirty="0" sz="1800" spc="-25">
                <a:latin typeface="Lucida Sans Unicode"/>
                <a:cs typeface="Lucida Sans Unicode"/>
              </a:rPr>
              <a:t>DE </a:t>
            </a:r>
            <a:r>
              <a:rPr dirty="0" sz="1800" spc="-10">
                <a:latin typeface="Lucida Sans Unicode"/>
                <a:cs typeface="Lucida Sans Unicode"/>
              </a:rPr>
              <a:t>ROCIADORES,</a:t>
            </a:r>
            <a:r>
              <a:rPr dirty="0" sz="1800" spc="-100">
                <a:latin typeface="Lucida Sans Unicode"/>
                <a:cs typeface="Lucida Sans Unicode"/>
              </a:rPr>
              <a:t> </a:t>
            </a:r>
            <a:r>
              <a:rPr dirty="0" sz="1800">
                <a:latin typeface="Lucida Sans Unicode"/>
                <a:cs typeface="Lucida Sans Unicode"/>
              </a:rPr>
              <a:t>ALARMAS</a:t>
            </a:r>
            <a:r>
              <a:rPr dirty="0" sz="1800" spc="-100">
                <a:latin typeface="Lucida Sans Unicode"/>
                <a:cs typeface="Lucida Sans Unicode"/>
              </a:rPr>
              <a:t> </a:t>
            </a:r>
            <a:r>
              <a:rPr dirty="0" sz="1800">
                <a:latin typeface="Lucida Sans Unicode"/>
                <a:cs typeface="Lucida Sans Unicode"/>
              </a:rPr>
              <a:t>Y</a:t>
            </a:r>
            <a:r>
              <a:rPr dirty="0" sz="1800" spc="-100">
                <a:latin typeface="Lucida Sans Unicode"/>
                <a:cs typeface="Lucida Sans Unicode"/>
              </a:rPr>
              <a:t> </a:t>
            </a:r>
            <a:r>
              <a:rPr dirty="0" sz="1800" spc="-25">
                <a:latin typeface="Lucida Sans Unicode"/>
                <a:cs typeface="Lucida Sans Unicode"/>
              </a:rPr>
              <a:t>DETECTORES</a:t>
            </a:r>
            <a:r>
              <a:rPr dirty="0" sz="1800" spc="-100">
                <a:latin typeface="Lucida Sans Unicode"/>
                <a:cs typeface="Lucida Sans Unicode"/>
              </a:rPr>
              <a:t> </a:t>
            </a:r>
            <a:r>
              <a:rPr dirty="0" sz="1800" spc="-25">
                <a:latin typeface="Lucida Sans Unicode"/>
                <a:cs typeface="Lucida Sans Unicode"/>
              </a:rPr>
              <a:t>DE </a:t>
            </a:r>
            <a:r>
              <a:rPr dirty="0" sz="1800" spc="-10">
                <a:latin typeface="Lucida Sans Unicode"/>
                <a:cs typeface="Lucida Sans Unicode"/>
              </a:rPr>
              <a:t>INCENDIOS</a:t>
            </a:r>
            <a:endParaRPr sz="1800">
              <a:latin typeface="Lucida Sans Unicode"/>
              <a:cs typeface="Lucida Sans Unicode"/>
            </a:endParaRPr>
          </a:p>
        </p:txBody>
      </p:sp>
      <p:sp>
        <p:nvSpPr>
          <p:cNvPr id="37" name="object 37"/>
          <p:cNvSpPr txBox="1">
            <a:spLocks noGrp="1"/>
          </p:cNvSpPr>
          <p:nvPr>
            <p:ph type="title"/>
          </p:nvPr>
        </p:nvSpPr>
        <p:spPr>
          <a:xfrm>
            <a:off x="1836534" y="1486"/>
            <a:ext cx="2483485" cy="49085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050" spc="-65">
                <a:latin typeface="Arial"/>
                <a:cs typeface="Arial"/>
              </a:rPr>
              <a:t>AFECCIONES</a:t>
            </a:r>
            <a:endParaRPr sz="3050">
              <a:latin typeface="Arial"/>
              <a:cs typeface="Arial"/>
            </a:endParaRPr>
          </a:p>
        </p:txBody>
      </p:sp>
      <p:sp>
        <p:nvSpPr>
          <p:cNvPr id="38" name="object 38" descr=""/>
          <p:cNvSpPr txBox="1"/>
          <p:nvPr/>
        </p:nvSpPr>
        <p:spPr>
          <a:xfrm>
            <a:off x="7000635" y="1097430"/>
            <a:ext cx="1296670" cy="272415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dirty="0" sz="1600" spc="-10" b="1">
                <a:latin typeface="Arial"/>
                <a:cs typeface="Arial"/>
              </a:rPr>
              <a:t>INSPECCION</a:t>
            </a:r>
            <a:endParaRPr sz="1600">
              <a:latin typeface="Arial"/>
              <a:cs typeface="Arial"/>
            </a:endParaRPr>
          </a:p>
        </p:txBody>
      </p:sp>
      <p:sp>
        <p:nvSpPr>
          <p:cNvPr id="39" name="object 39" descr=""/>
          <p:cNvSpPr txBox="1"/>
          <p:nvPr/>
        </p:nvSpPr>
        <p:spPr>
          <a:xfrm>
            <a:off x="10510741" y="1012092"/>
            <a:ext cx="1741805" cy="272415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dirty="0" sz="1600" spc="-10" b="1">
                <a:latin typeface="Arial"/>
                <a:cs typeface="Arial"/>
              </a:rPr>
              <a:t>DETERMINACION</a:t>
            </a:r>
            <a:endParaRPr sz="1600">
              <a:latin typeface="Arial"/>
              <a:cs typeface="Arial"/>
            </a:endParaRPr>
          </a:p>
        </p:txBody>
      </p:sp>
      <p:sp>
        <p:nvSpPr>
          <p:cNvPr id="40" name="object 40" descr=""/>
          <p:cNvSpPr txBox="1"/>
          <p:nvPr/>
        </p:nvSpPr>
        <p:spPr>
          <a:xfrm>
            <a:off x="10717386" y="1201150"/>
            <a:ext cx="1328420" cy="272415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dirty="0" sz="1600" spc="-25" b="1">
                <a:latin typeface="Arial"/>
                <a:cs typeface="Arial"/>
              </a:rPr>
              <a:t>AFECCIONES</a:t>
            </a:r>
            <a:endParaRPr sz="1600">
              <a:latin typeface="Arial"/>
              <a:cs typeface="Arial"/>
            </a:endParaRPr>
          </a:p>
        </p:txBody>
      </p:sp>
      <p:sp>
        <p:nvSpPr>
          <p:cNvPr id="41" name="object 41" descr=""/>
          <p:cNvSpPr txBox="1"/>
          <p:nvPr/>
        </p:nvSpPr>
        <p:spPr>
          <a:xfrm>
            <a:off x="6591372" y="3429701"/>
            <a:ext cx="2115185" cy="272415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dirty="0" sz="1600" spc="-10" b="1">
                <a:latin typeface="Arial"/>
                <a:cs typeface="Arial"/>
              </a:rPr>
              <a:t>RECOMENDACIONES</a:t>
            </a:r>
            <a:endParaRPr sz="1600">
              <a:latin typeface="Arial"/>
              <a:cs typeface="Arial"/>
            </a:endParaRPr>
          </a:p>
        </p:txBody>
      </p:sp>
      <p:sp>
        <p:nvSpPr>
          <p:cNvPr id="42" name="object 42" descr=""/>
          <p:cNvSpPr txBox="1"/>
          <p:nvPr/>
        </p:nvSpPr>
        <p:spPr>
          <a:xfrm>
            <a:off x="7280069" y="3618758"/>
            <a:ext cx="737870" cy="272415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dirty="0" sz="1600" b="1">
                <a:latin typeface="Arial"/>
                <a:cs typeface="Arial"/>
              </a:rPr>
              <a:t>IN</a:t>
            </a:r>
            <a:r>
              <a:rPr dirty="0" sz="1600" spc="-25" b="1">
                <a:latin typeface="Arial"/>
                <a:cs typeface="Arial"/>
              </a:rPr>
              <a:t> </a:t>
            </a:r>
            <a:r>
              <a:rPr dirty="0" sz="1600" spc="-20" b="1">
                <a:latin typeface="Arial"/>
                <a:cs typeface="Arial"/>
              </a:rPr>
              <a:t>SITU</a:t>
            </a:r>
            <a:endParaRPr sz="1600">
              <a:latin typeface="Arial"/>
              <a:cs typeface="Arial"/>
            </a:endParaRPr>
          </a:p>
        </p:txBody>
      </p:sp>
      <p:sp>
        <p:nvSpPr>
          <p:cNvPr id="43" name="object 43" descr=""/>
          <p:cNvSpPr txBox="1"/>
          <p:nvPr/>
        </p:nvSpPr>
        <p:spPr>
          <a:xfrm>
            <a:off x="10903400" y="3443366"/>
            <a:ext cx="948690" cy="272415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dirty="0" sz="1600" spc="-10" b="1">
                <a:latin typeface="Arial"/>
                <a:cs typeface="Arial"/>
              </a:rPr>
              <a:t>INFORME</a:t>
            </a:r>
            <a:endParaRPr sz="1600">
              <a:latin typeface="Arial"/>
              <a:cs typeface="Arial"/>
            </a:endParaRPr>
          </a:p>
        </p:txBody>
      </p:sp>
      <p:sp>
        <p:nvSpPr>
          <p:cNvPr id="44" name="object 44" descr=""/>
          <p:cNvSpPr txBox="1"/>
          <p:nvPr/>
        </p:nvSpPr>
        <p:spPr>
          <a:xfrm>
            <a:off x="10925396" y="3632424"/>
            <a:ext cx="948055" cy="272415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dirty="0" sz="1600" spc="-10" b="1">
                <a:latin typeface="Arial"/>
                <a:cs typeface="Arial"/>
              </a:rPr>
              <a:t>TÉCNICO</a:t>
            </a:r>
            <a:endParaRPr sz="1600">
              <a:latin typeface="Arial"/>
              <a:cs typeface="Arial"/>
            </a:endParaRPr>
          </a:p>
        </p:txBody>
      </p:sp>
      <p:sp>
        <p:nvSpPr>
          <p:cNvPr id="45" name="object 45" descr=""/>
          <p:cNvSpPr txBox="1"/>
          <p:nvPr/>
        </p:nvSpPr>
        <p:spPr>
          <a:xfrm>
            <a:off x="6811879" y="5951672"/>
            <a:ext cx="1630680" cy="272415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dirty="0" sz="1600" spc="-30" b="1">
                <a:latin typeface="Arial"/>
                <a:cs typeface="Arial"/>
              </a:rPr>
              <a:t>RECUPERACION</a:t>
            </a:r>
            <a:endParaRPr sz="1600">
              <a:latin typeface="Arial"/>
              <a:cs typeface="Arial"/>
            </a:endParaRPr>
          </a:p>
        </p:txBody>
      </p:sp>
      <p:sp>
        <p:nvSpPr>
          <p:cNvPr id="46" name="object 46" descr=""/>
          <p:cNvSpPr txBox="1"/>
          <p:nvPr/>
        </p:nvSpPr>
        <p:spPr>
          <a:xfrm>
            <a:off x="10271384" y="5446375"/>
            <a:ext cx="2279650" cy="1243965"/>
          </a:xfrm>
          <a:prstGeom prst="rect">
            <a:avLst/>
          </a:prstGeom>
          <a:solidFill>
            <a:srgbClr val="D35B37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15"/>
              </a:spcBef>
            </a:pPr>
            <a:endParaRPr sz="1600">
              <a:latin typeface="Times New Roman"/>
              <a:cs typeface="Times New Roman"/>
            </a:endParaRPr>
          </a:p>
          <a:p>
            <a:pPr marL="321945">
              <a:lnSpc>
                <a:spcPct val="100000"/>
              </a:lnSpc>
            </a:pPr>
            <a:r>
              <a:rPr dirty="0" sz="1600" spc="-10" b="1">
                <a:latin typeface="Arial"/>
                <a:cs typeface="Arial"/>
              </a:rPr>
              <a:t>HABITABILIDAD</a:t>
            </a:r>
            <a:endParaRPr sz="1600">
              <a:latin typeface="Arial"/>
              <a:cs typeface="Arial"/>
            </a:endParaRPr>
          </a:p>
        </p:txBody>
      </p:sp>
      <p:pic>
        <p:nvPicPr>
          <p:cNvPr id="47" name="object 47" descr="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6622312" y="8413581"/>
            <a:ext cx="6055661" cy="1454289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2310216" y="98015"/>
            <a:ext cx="17793970" cy="9954260"/>
            <a:chOff x="2310216" y="98015"/>
            <a:chExt cx="17793970" cy="995426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10216" y="98015"/>
              <a:ext cx="15547925" cy="9921361"/>
            </a:xfrm>
            <a:prstGeom prst="rect">
              <a:avLst/>
            </a:prstGeom>
          </p:spPr>
        </p:pic>
        <p:sp>
          <p:nvSpPr>
            <p:cNvPr id="4" name="object 4" descr=""/>
            <p:cNvSpPr/>
            <p:nvPr/>
          </p:nvSpPr>
          <p:spPr>
            <a:xfrm>
              <a:off x="3002743" y="5995317"/>
              <a:ext cx="12349480" cy="615315"/>
            </a:xfrm>
            <a:custGeom>
              <a:avLst/>
              <a:gdLst/>
              <a:ahLst/>
              <a:cxnLst/>
              <a:rect l="l" t="t" r="r" b="b"/>
              <a:pathLst>
                <a:path w="12349480" h="615315">
                  <a:moveTo>
                    <a:pt x="0" y="0"/>
                  </a:moveTo>
                  <a:lnTo>
                    <a:pt x="12349304" y="0"/>
                  </a:lnTo>
                  <a:lnTo>
                    <a:pt x="12349304" y="615119"/>
                  </a:lnTo>
                  <a:lnTo>
                    <a:pt x="0" y="615119"/>
                  </a:lnTo>
                  <a:lnTo>
                    <a:pt x="0" y="0"/>
                  </a:lnTo>
                  <a:close/>
                </a:path>
              </a:pathLst>
            </a:custGeom>
            <a:ln w="174514">
              <a:solidFill>
                <a:srgbClr val="FF3131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 descr=""/>
            <p:cNvSpPr/>
            <p:nvPr/>
          </p:nvSpPr>
          <p:spPr>
            <a:xfrm>
              <a:off x="12715026" y="602448"/>
              <a:ext cx="1483995" cy="3449954"/>
            </a:xfrm>
            <a:custGeom>
              <a:avLst/>
              <a:gdLst/>
              <a:ahLst/>
              <a:cxnLst/>
              <a:rect l="l" t="t" r="r" b="b"/>
              <a:pathLst>
                <a:path w="1483994" h="3449954">
                  <a:moveTo>
                    <a:pt x="0" y="0"/>
                  </a:moveTo>
                  <a:lnTo>
                    <a:pt x="1483372" y="0"/>
                  </a:lnTo>
                  <a:lnTo>
                    <a:pt x="1483372" y="3449711"/>
                  </a:lnTo>
                  <a:lnTo>
                    <a:pt x="0" y="3449711"/>
                  </a:lnTo>
                  <a:lnTo>
                    <a:pt x="0" y="0"/>
                  </a:lnTo>
                  <a:close/>
                </a:path>
              </a:pathLst>
            </a:custGeom>
            <a:ln w="174514">
              <a:solidFill>
                <a:srgbClr val="FF3131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6" name="object 6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267823" y="4094895"/>
              <a:ext cx="6836275" cy="5957153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2823166" y="0"/>
            <a:ext cx="17281525" cy="10052050"/>
            <a:chOff x="2823166" y="0"/>
            <a:chExt cx="17281525" cy="1005205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267822" y="4094895"/>
              <a:ext cx="6836275" cy="5957153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823166" y="0"/>
              <a:ext cx="14458546" cy="10052049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884729" y="8227018"/>
              <a:ext cx="12218939" cy="182367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Fabian Serrano</dc:creator>
  <cp:keywords>DAGIIhJutSM,BAFSNSE3zrk</cp:keywords>
  <dc:title>Yellow and Red Simple Illustrative Fire Emergency Safety Banner</dc:title>
  <dcterms:created xsi:type="dcterms:W3CDTF">2024-06-18T14:55:26Z</dcterms:created>
  <dcterms:modified xsi:type="dcterms:W3CDTF">2024-06-18T14:55:26Z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2024-06-18T00:00:00Z</vt:filetime>
  </property>
  <property fmtid="{D5CDD505-2E9C-101B-9397-08002B2CF9AE}" pid="3" name="Creator">
    <vt:lpwstr>Canva</vt:lpwstr>
  </property>
  <property fmtid="{D5CDD505-2E9C-101B-9397-08002B2CF9AE}" pid="4" name="LastSaved">
    <vt:filetime>2024-06-18T00:00:00Z</vt:filetime>
  </property>
  <property fmtid="{D5CDD505-2E9C-101B-9397-08002B2CF9AE}" pid="5" name="Producer">
    <vt:lpwstr>Canva</vt:lpwstr>
  </property>
</Properties>
</file>