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759" r:id="rId2"/>
    <p:sldMasterId id="2147483771" r:id="rId3"/>
  </p:sldMasterIdLst>
  <p:notesMasterIdLst>
    <p:notesMasterId r:id="rId39"/>
  </p:notesMasterIdLst>
  <p:sldIdLst>
    <p:sldId id="338" r:id="rId4"/>
    <p:sldId id="342" r:id="rId5"/>
    <p:sldId id="332" r:id="rId6"/>
    <p:sldId id="258" r:id="rId7"/>
    <p:sldId id="316" r:id="rId8"/>
    <p:sldId id="340" r:id="rId9"/>
    <p:sldId id="341" r:id="rId10"/>
    <p:sldId id="318" r:id="rId11"/>
    <p:sldId id="319" r:id="rId12"/>
    <p:sldId id="285" r:id="rId13"/>
    <p:sldId id="286" r:id="rId14"/>
    <p:sldId id="320" r:id="rId15"/>
    <p:sldId id="321" r:id="rId16"/>
    <p:sldId id="262" r:id="rId17"/>
    <p:sldId id="263" r:id="rId18"/>
    <p:sldId id="264" r:id="rId19"/>
    <p:sldId id="339" r:id="rId20"/>
    <p:sldId id="269" r:id="rId21"/>
    <p:sldId id="337" r:id="rId22"/>
    <p:sldId id="336" r:id="rId23"/>
    <p:sldId id="334" r:id="rId24"/>
    <p:sldId id="268" r:id="rId25"/>
    <p:sldId id="335" r:id="rId26"/>
    <p:sldId id="333" r:id="rId27"/>
    <p:sldId id="331" r:id="rId28"/>
    <p:sldId id="330" r:id="rId29"/>
    <p:sldId id="329" r:id="rId30"/>
    <p:sldId id="322" r:id="rId31"/>
    <p:sldId id="273" r:id="rId32"/>
    <p:sldId id="328" r:id="rId33"/>
    <p:sldId id="323" r:id="rId34"/>
    <p:sldId id="324" r:id="rId35"/>
    <p:sldId id="325" r:id="rId36"/>
    <p:sldId id="326" r:id="rId37"/>
    <p:sldId id="327" r:id="rId38"/>
  </p:sldIdLst>
  <p:sldSz cx="9144000" cy="5143500" type="screen16x9"/>
  <p:notesSz cx="6858000" cy="9144000"/>
  <p:embeddedFontLst>
    <p:embeddedFont>
      <p:font typeface="Agrandir" panose="020B0604020202020204" charset="0"/>
      <p:regular r:id="rId40"/>
    </p:embeddedFont>
    <p:embeddedFont>
      <p:font typeface="Agrandir Bold" panose="020B0604020202020204" charset="0"/>
      <p:regular r:id="rId41"/>
      <p:bold r:id="rId42"/>
    </p:embeddedFont>
    <p:embeddedFont>
      <p:font typeface="DM Sans" panose="020F0502020204030204" pitchFamily="2" charset="0"/>
      <p:regular r:id="rId43"/>
      <p:bold r:id="rId44"/>
      <p:italic r:id="rId45"/>
      <p:boldItalic r:id="rId46"/>
    </p:embeddedFont>
    <p:embeddedFont>
      <p:font typeface="Karla" panose="020F0502020204030204" pitchFamily="2" charset="0"/>
      <p:regular r:id="rId47"/>
      <p:bold r:id="rId48"/>
      <p:italic r:id="rId49"/>
      <p:boldItalic r:id="rId50"/>
    </p:embeddedFont>
    <p:embeddedFont>
      <p:font typeface="Now" panose="020B0604020202020204" charset="0"/>
      <p:regular r:id="rId51"/>
    </p:embeddedFont>
    <p:embeddedFont>
      <p:font typeface="Nunito Light" panose="020F0502020204030204" pitchFamily="2" charset="0"/>
      <p:regular r:id="rId52"/>
      <p:italic r:id="rId53"/>
    </p:embeddedFont>
    <p:embeddedFont>
      <p:font typeface="Public Sans" panose="020B060402020202020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6F60EE-0254-4790-B14B-AC907705D265}">
  <a:tblStyle styleId="{E96F60EE-0254-4790-B14B-AC907705D26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36" autoAdjust="0"/>
    <p:restoredTop sz="94660"/>
  </p:normalViewPr>
  <p:slideViewPr>
    <p:cSldViewPr snapToGrid="0">
      <p:cViewPr varScale="1">
        <p:scale>
          <a:sx n="103" d="100"/>
          <a:sy n="103" d="100"/>
        </p:scale>
        <p:origin x="691"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D33CC0-0D22-2347-BB29-38A98B4FB07A}"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364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5"/>
        <p:cNvGrpSpPr/>
        <p:nvPr/>
      </p:nvGrpSpPr>
      <p:grpSpPr>
        <a:xfrm>
          <a:off x="0" y="0"/>
          <a:ext cx="0" cy="0"/>
          <a:chOff x="0" y="0"/>
          <a:chExt cx="0" cy="0"/>
        </a:xfrm>
      </p:grpSpPr>
      <p:sp>
        <p:nvSpPr>
          <p:cNvPr id="2296" name="Google Shape;2296;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7" name="Google Shape;2297;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6"/>
        <p:cNvGrpSpPr/>
        <p:nvPr/>
      </p:nvGrpSpPr>
      <p:grpSpPr>
        <a:xfrm>
          <a:off x="0" y="0"/>
          <a:ext cx="0" cy="0"/>
          <a:chOff x="0" y="0"/>
          <a:chExt cx="0" cy="0"/>
        </a:xfrm>
      </p:grpSpPr>
      <p:sp>
        <p:nvSpPr>
          <p:cNvPr id="2307" name="Google Shape;2307;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8" name="Google Shape;2308;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0"/>
        <p:cNvGrpSpPr/>
        <p:nvPr/>
      </p:nvGrpSpPr>
      <p:grpSpPr>
        <a:xfrm>
          <a:off x="0" y="0"/>
          <a:ext cx="0" cy="0"/>
          <a:chOff x="0" y="0"/>
          <a:chExt cx="0" cy="0"/>
        </a:xfrm>
      </p:grpSpPr>
      <p:sp>
        <p:nvSpPr>
          <p:cNvPr id="2481" name="Google Shape;2481;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2" name="Google Shape;2482;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4"/>
        <p:cNvGrpSpPr/>
        <p:nvPr/>
      </p:nvGrpSpPr>
      <p:grpSpPr>
        <a:xfrm>
          <a:off x="0" y="0"/>
          <a:ext cx="0" cy="0"/>
          <a:chOff x="0" y="0"/>
          <a:chExt cx="0" cy="0"/>
        </a:xfrm>
      </p:grpSpPr>
      <p:sp>
        <p:nvSpPr>
          <p:cNvPr id="2475" name="Google Shape;247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6" name="Google Shape;247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9"/>
        <p:cNvGrpSpPr/>
        <p:nvPr/>
      </p:nvGrpSpPr>
      <p:grpSpPr>
        <a:xfrm>
          <a:off x="0" y="0"/>
          <a:ext cx="0" cy="0"/>
          <a:chOff x="0" y="0"/>
          <a:chExt cx="0" cy="0"/>
        </a:xfrm>
      </p:grpSpPr>
      <p:sp>
        <p:nvSpPr>
          <p:cNvPr id="260" name="Google Shape;260;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261" name="Google Shape;261;p7"/>
          <p:cNvSpPr txBox="1">
            <a:spLocks noGrp="1"/>
          </p:cNvSpPr>
          <p:nvPr>
            <p:ph type="subTitle" idx="1"/>
          </p:nvPr>
        </p:nvSpPr>
        <p:spPr>
          <a:xfrm>
            <a:off x="720000" y="1712575"/>
            <a:ext cx="4294800" cy="1962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262" name="Google Shape;262;p7"/>
          <p:cNvSpPr>
            <a:spLocks noGrp="1"/>
          </p:cNvSpPr>
          <p:nvPr>
            <p:ph type="pic" idx="2"/>
          </p:nvPr>
        </p:nvSpPr>
        <p:spPr>
          <a:xfrm>
            <a:off x="5803200" y="1379800"/>
            <a:ext cx="2627700" cy="2627700"/>
          </a:xfrm>
          <a:prstGeom prst="ellipse">
            <a:avLst/>
          </a:prstGeom>
          <a:noFill/>
          <a:ln>
            <a:noFill/>
          </a:ln>
        </p:spPr>
      </p:sp>
      <p:grpSp>
        <p:nvGrpSpPr>
          <p:cNvPr id="263" name="Google Shape;263;p7"/>
          <p:cNvGrpSpPr/>
          <p:nvPr/>
        </p:nvGrpSpPr>
        <p:grpSpPr>
          <a:xfrm>
            <a:off x="3865810" y="4541458"/>
            <a:ext cx="782089" cy="430197"/>
            <a:chOff x="2059138" y="4015363"/>
            <a:chExt cx="1004997" cy="552810"/>
          </a:xfrm>
        </p:grpSpPr>
        <p:sp>
          <p:nvSpPr>
            <p:cNvPr id="264" name="Google Shape;264;p7"/>
            <p:cNvSpPr/>
            <p:nvPr/>
          </p:nvSpPr>
          <p:spPr>
            <a:xfrm>
              <a:off x="2287143" y="4075175"/>
              <a:ext cx="630493" cy="185505"/>
            </a:xfrm>
            <a:custGeom>
              <a:avLst/>
              <a:gdLst/>
              <a:ahLst/>
              <a:cxnLst/>
              <a:rect l="l" t="t" r="r" b="b"/>
              <a:pathLst>
                <a:path w="5608" h="1650" extrusionOk="0">
                  <a:moveTo>
                    <a:pt x="0" y="0"/>
                  </a:moveTo>
                  <a:lnTo>
                    <a:pt x="2015" y="1650"/>
                  </a:lnTo>
                  <a:lnTo>
                    <a:pt x="5608" y="1650"/>
                  </a:lnTo>
                  <a:lnTo>
                    <a:pt x="35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2454437" y="4267203"/>
              <a:ext cx="422503" cy="300968"/>
            </a:xfrm>
            <a:custGeom>
              <a:avLst/>
              <a:gdLst/>
              <a:ahLst/>
              <a:cxnLst/>
              <a:rect l="l" t="t" r="r" b="b"/>
              <a:pathLst>
                <a:path w="3758" h="2677" extrusionOk="0">
                  <a:moveTo>
                    <a:pt x="6" y="0"/>
                  </a:moveTo>
                  <a:lnTo>
                    <a:pt x="1" y="2677"/>
                  </a:lnTo>
                  <a:lnTo>
                    <a:pt x="3757" y="2677"/>
                  </a:lnTo>
                  <a:lnTo>
                    <a:pt x="3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2091292" y="4082258"/>
              <a:ext cx="420142" cy="485912"/>
            </a:xfrm>
            <a:custGeom>
              <a:avLst/>
              <a:gdLst/>
              <a:ahLst/>
              <a:cxnLst/>
              <a:rect l="l" t="t" r="r" b="b"/>
              <a:pathLst>
                <a:path w="3737" h="4322" extrusionOk="0">
                  <a:moveTo>
                    <a:pt x="1722" y="1"/>
                  </a:moveTo>
                  <a:lnTo>
                    <a:pt x="1" y="1684"/>
                  </a:lnTo>
                  <a:lnTo>
                    <a:pt x="1" y="4322"/>
                  </a:lnTo>
                  <a:lnTo>
                    <a:pt x="3731" y="4322"/>
                  </a:lnTo>
                  <a:lnTo>
                    <a:pt x="3729" y="1671"/>
                  </a:lnTo>
                  <a:lnTo>
                    <a:pt x="3736" y="1651"/>
                  </a:lnTo>
                  <a:lnTo>
                    <a:pt x="17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7"/>
            <p:cNvSpPr/>
            <p:nvPr/>
          </p:nvSpPr>
          <p:spPr>
            <a:xfrm>
              <a:off x="2498959" y="4260907"/>
              <a:ext cx="419017" cy="10681"/>
            </a:xfrm>
            <a:custGeom>
              <a:avLst/>
              <a:gdLst/>
              <a:ahLst/>
              <a:cxnLst/>
              <a:rect l="l" t="t" r="r" b="b"/>
              <a:pathLst>
                <a:path w="3727" h="95" extrusionOk="0">
                  <a:moveTo>
                    <a:pt x="139" y="0"/>
                  </a:moveTo>
                  <a:lnTo>
                    <a:pt x="1" y="95"/>
                  </a:lnTo>
                  <a:lnTo>
                    <a:pt x="3591" y="95"/>
                  </a:lnTo>
                  <a:lnTo>
                    <a:pt x="37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7"/>
            <p:cNvSpPr/>
            <p:nvPr/>
          </p:nvSpPr>
          <p:spPr>
            <a:xfrm>
              <a:off x="2059138" y="4075175"/>
              <a:ext cx="455444" cy="196411"/>
            </a:xfrm>
            <a:custGeom>
              <a:avLst/>
              <a:gdLst/>
              <a:ahLst/>
              <a:cxnLst/>
              <a:rect l="l" t="t" r="r" b="b"/>
              <a:pathLst>
                <a:path w="4051" h="1747" extrusionOk="0">
                  <a:moveTo>
                    <a:pt x="2028" y="0"/>
                  </a:moveTo>
                  <a:lnTo>
                    <a:pt x="1" y="1660"/>
                  </a:lnTo>
                  <a:lnTo>
                    <a:pt x="123" y="1747"/>
                  </a:lnTo>
                  <a:lnTo>
                    <a:pt x="2033" y="192"/>
                  </a:lnTo>
                  <a:lnTo>
                    <a:pt x="3913" y="1747"/>
                  </a:lnTo>
                  <a:lnTo>
                    <a:pt x="4051" y="1652"/>
                  </a:lnTo>
                  <a:lnTo>
                    <a:pt x="20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7"/>
            <p:cNvSpPr/>
            <p:nvPr/>
          </p:nvSpPr>
          <p:spPr>
            <a:xfrm>
              <a:off x="2072966" y="4096648"/>
              <a:ext cx="225754" cy="174937"/>
            </a:xfrm>
            <a:custGeom>
              <a:avLst/>
              <a:gdLst/>
              <a:ahLst/>
              <a:cxnLst/>
              <a:rect l="l" t="t" r="r" b="b"/>
              <a:pathLst>
                <a:path w="2008" h="1556" extrusionOk="0">
                  <a:moveTo>
                    <a:pt x="1910" y="1"/>
                  </a:moveTo>
                  <a:lnTo>
                    <a:pt x="0" y="1556"/>
                  </a:lnTo>
                  <a:lnTo>
                    <a:pt x="164" y="1556"/>
                  </a:lnTo>
                  <a:lnTo>
                    <a:pt x="2007" y="80"/>
                  </a:lnTo>
                  <a:lnTo>
                    <a:pt x="19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7"/>
            <p:cNvSpPr/>
            <p:nvPr/>
          </p:nvSpPr>
          <p:spPr>
            <a:xfrm>
              <a:off x="2596547" y="4400431"/>
              <a:ext cx="176961" cy="167742"/>
            </a:xfrm>
            <a:custGeom>
              <a:avLst/>
              <a:gdLst/>
              <a:ahLst/>
              <a:cxnLst/>
              <a:rect l="l" t="t" r="r" b="b"/>
              <a:pathLst>
                <a:path w="1574" h="1492" extrusionOk="0">
                  <a:moveTo>
                    <a:pt x="1" y="0"/>
                  </a:moveTo>
                  <a:lnTo>
                    <a:pt x="1" y="1492"/>
                  </a:lnTo>
                  <a:lnTo>
                    <a:pt x="1574" y="1492"/>
                  </a:lnTo>
                  <a:lnTo>
                    <a:pt x="15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7"/>
            <p:cNvSpPr/>
            <p:nvPr/>
          </p:nvSpPr>
          <p:spPr>
            <a:xfrm>
              <a:off x="2773397" y="4400431"/>
              <a:ext cx="281181" cy="167742"/>
            </a:xfrm>
            <a:custGeom>
              <a:avLst/>
              <a:gdLst/>
              <a:ahLst/>
              <a:cxnLst/>
              <a:rect l="l" t="t" r="r" b="b"/>
              <a:pathLst>
                <a:path w="2501" h="1492" extrusionOk="0">
                  <a:moveTo>
                    <a:pt x="1" y="0"/>
                  </a:moveTo>
                  <a:lnTo>
                    <a:pt x="1" y="1492"/>
                  </a:lnTo>
                  <a:lnTo>
                    <a:pt x="2501" y="1492"/>
                  </a:lnTo>
                  <a:lnTo>
                    <a:pt x="25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a:off x="2596884" y="4379969"/>
              <a:ext cx="166618" cy="20574"/>
            </a:xfrm>
            <a:custGeom>
              <a:avLst/>
              <a:gdLst/>
              <a:ahLst/>
              <a:cxnLst/>
              <a:rect l="l" t="t" r="r" b="b"/>
              <a:pathLst>
                <a:path w="1482" h="183" extrusionOk="0">
                  <a:moveTo>
                    <a:pt x="0" y="1"/>
                  </a:moveTo>
                  <a:lnTo>
                    <a:pt x="0" y="182"/>
                  </a:lnTo>
                  <a:lnTo>
                    <a:pt x="1482" y="182"/>
                  </a:lnTo>
                  <a:lnTo>
                    <a:pt x="1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7"/>
            <p:cNvSpPr/>
            <p:nvPr/>
          </p:nvSpPr>
          <p:spPr>
            <a:xfrm>
              <a:off x="2760805" y="4379969"/>
              <a:ext cx="303329" cy="20574"/>
            </a:xfrm>
            <a:custGeom>
              <a:avLst/>
              <a:gdLst/>
              <a:ahLst/>
              <a:cxnLst/>
              <a:rect l="l" t="t" r="r" b="b"/>
              <a:pathLst>
                <a:path w="2698" h="183" extrusionOk="0">
                  <a:moveTo>
                    <a:pt x="1" y="1"/>
                  </a:moveTo>
                  <a:lnTo>
                    <a:pt x="1" y="182"/>
                  </a:lnTo>
                  <a:lnTo>
                    <a:pt x="2697" y="182"/>
                  </a:lnTo>
                  <a:lnTo>
                    <a:pt x="26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7"/>
            <p:cNvSpPr/>
            <p:nvPr/>
          </p:nvSpPr>
          <p:spPr>
            <a:xfrm>
              <a:off x="2580244" y="4017724"/>
              <a:ext cx="59249" cy="176061"/>
            </a:xfrm>
            <a:custGeom>
              <a:avLst/>
              <a:gdLst/>
              <a:ahLst/>
              <a:cxnLst/>
              <a:rect l="l" t="t" r="r" b="b"/>
              <a:pathLst>
                <a:path w="527" h="1566" extrusionOk="0">
                  <a:moveTo>
                    <a:pt x="0" y="0"/>
                  </a:moveTo>
                  <a:lnTo>
                    <a:pt x="0" y="1566"/>
                  </a:lnTo>
                  <a:lnTo>
                    <a:pt x="526" y="1566"/>
                  </a:lnTo>
                  <a:lnTo>
                    <a:pt x="5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7"/>
            <p:cNvSpPr/>
            <p:nvPr/>
          </p:nvSpPr>
          <p:spPr>
            <a:xfrm>
              <a:off x="2529652" y="4017724"/>
              <a:ext cx="53291" cy="176399"/>
            </a:xfrm>
            <a:custGeom>
              <a:avLst/>
              <a:gdLst/>
              <a:ahLst/>
              <a:cxnLst/>
              <a:rect l="l" t="t" r="r" b="b"/>
              <a:pathLst>
                <a:path w="474" h="1569" extrusionOk="0">
                  <a:moveTo>
                    <a:pt x="473" y="0"/>
                  </a:moveTo>
                  <a:lnTo>
                    <a:pt x="1" y="3"/>
                  </a:lnTo>
                  <a:lnTo>
                    <a:pt x="1" y="1170"/>
                  </a:lnTo>
                  <a:lnTo>
                    <a:pt x="461" y="1568"/>
                  </a:lnTo>
                  <a:lnTo>
                    <a:pt x="473" y="1568"/>
                  </a:lnTo>
                  <a:lnTo>
                    <a:pt x="4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7"/>
            <p:cNvSpPr/>
            <p:nvPr/>
          </p:nvSpPr>
          <p:spPr>
            <a:xfrm>
              <a:off x="2520770" y="4015363"/>
              <a:ext cx="57563" cy="15403"/>
            </a:xfrm>
            <a:custGeom>
              <a:avLst/>
              <a:gdLst/>
              <a:ahLst/>
              <a:cxnLst/>
              <a:rect l="l" t="t" r="r" b="b"/>
              <a:pathLst>
                <a:path w="512" h="137" extrusionOk="0">
                  <a:moveTo>
                    <a:pt x="1" y="1"/>
                  </a:moveTo>
                  <a:lnTo>
                    <a:pt x="1" y="136"/>
                  </a:lnTo>
                  <a:lnTo>
                    <a:pt x="511" y="136"/>
                  </a:lnTo>
                  <a:lnTo>
                    <a:pt x="5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2575635" y="4015363"/>
              <a:ext cx="70492" cy="15403"/>
            </a:xfrm>
            <a:custGeom>
              <a:avLst/>
              <a:gdLst/>
              <a:ahLst/>
              <a:cxnLst/>
              <a:rect l="l" t="t" r="r" b="b"/>
              <a:pathLst>
                <a:path w="627" h="137" extrusionOk="0">
                  <a:moveTo>
                    <a:pt x="0" y="1"/>
                  </a:moveTo>
                  <a:lnTo>
                    <a:pt x="0" y="136"/>
                  </a:lnTo>
                  <a:lnTo>
                    <a:pt x="626" y="136"/>
                  </a:lnTo>
                  <a:lnTo>
                    <a:pt x="6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2583055" y="4030653"/>
              <a:ext cx="56439" cy="6633"/>
            </a:xfrm>
            <a:custGeom>
              <a:avLst/>
              <a:gdLst/>
              <a:ahLst/>
              <a:cxnLst/>
              <a:rect l="l" t="t" r="r" b="b"/>
              <a:pathLst>
                <a:path w="502" h="59" extrusionOk="0">
                  <a:moveTo>
                    <a:pt x="1" y="0"/>
                  </a:moveTo>
                  <a:lnTo>
                    <a:pt x="1" y="59"/>
                  </a:lnTo>
                  <a:lnTo>
                    <a:pt x="501" y="59"/>
                  </a:lnTo>
                  <a:lnTo>
                    <a:pt x="5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2529989" y="4030653"/>
              <a:ext cx="52953" cy="6633"/>
            </a:xfrm>
            <a:custGeom>
              <a:avLst/>
              <a:gdLst/>
              <a:ahLst/>
              <a:cxnLst/>
              <a:rect l="l" t="t" r="r" b="b"/>
              <a:pathLst>
                <a:path w="471" h="59" extrusionOk="0">
                  <a:moveTo>
                    <a:pt x="0" y="0"/>
                  </a:moveTo>
                  <a:lnTo>
                    <a:pt x="0" y="59"/>
                  </a:lnTo>
                  <a:lnTo>
                    <a:pt x="470" y="59"/>
                  </a:lnTo>
                  <a:lnTo>
                    <a:pt x="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7"/>
            <p:cNvSpPr/>
            <p:nvPr/>
          </p:nvSpPr>
          <p:spPr>
            <a:xfrm>
              <a:off x="2248355" y="4390087"/>
              <a:ext cx="91966" cy="177748"/>
            </a:xfrm>
            <a:custGeom>
              <a:avLst/>
              <a:gdLst/>
              <a:ahLst/>
              <a:cxnLst/>
              <a:rect l="l" t="t" r="r" b="b"/>
              <a:pathLst>
                <a:path w="818" h="1581" extrusionOk="0">
                  <a:moveTo>
                    <a:pt x="0" y="0"/>
                  </a:moveTo>
                  <a:lnTo>
                    <a:pt x="0" y="1581"/>
                  </a:lnTo>
                  <a:lnTo>
                    <a:pt x="818" y="1581"/>
                  </a:lnTo>
                  <a:lnTo>
                    <a:pt x="8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7"/>
            <p:cNvSpPr/>
            <p:nvPr/>
          </p:nvSpPr>
          <p:spPr>
            <a:xfrm>
              <a:off x="2233964" y="4380306"/>
              <a:ext cx="106694" cy="11355"/>
            </a:xfrm>
            <a:custGeom>
              <a:avLst/>
              <a:gdLst/>
              <a:ahLst/>
              <a:cxnLst/>
              <a:rect l="l" t="t" r="r" b="b"/>
              <a:pathLst>
                <a:path w="949" h="101" extrusionOk="0">
                  <a:moveTo>
                    <a:pt x="1" y="1"/>
                  </a:moveTo>
                  <a:lnTo>
                    <a:pt x="141" y="100"/>
                  </a:lnTo>
                  <a:lnTo>
                    <a:pt x="948" y="100"/>
                  </a:lnTo>
                  <a:lnTo>
                    <a:pt x="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2233964" y="4380306"/>
              <a:ext cx="15965" cy="187529"/>
            </a:xfrm>
            <a:custGeom>
              <a:avLst/>
              <a:gdLst/>
              <a:ahLst/>
              <a:cxnLst/>
              <a:rect l="l" t="t" r="r" b="b"/>
              <a:pathLst>
                <a:path w="142" h="1668" extrusionOk="0">
                  <a:moveTo>
                    <a:pt x="1" y="1"/>
                  </a:moveTo>
                  <a:lnTo>
                    <a:pt x="1" y="1668"/>
                  </a:lnTo>
                  <a:lnTo>
                    <a:pt x="141" y="1668"/>
                  </a:lnTo>
                  <a:lnTo>
                    <a:pt x="141" y="98"/>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7"/>
            <p:cNvSpPr/>
            <p:nvPr/>
          </p:nvSpPr>
          <p:spPr>
            <a:xfrm>
              <a:off x="2128956" y="4386040"/>
              <a:ext cx="62397" cy="145144"/>
            </a:xfrm>
            <a:custGeom>
              <a:avLst/>
              <a:gdLst/>
              <a:ahLst/>
              <a:cxnLst/>
              <a:rect l="l" t="t" r="r" b="b"/>
              <a:pathLst>
                <a:path w="555" h="1291" extrusionOk="0">
                  <a:moveTo>
                    <a:pt x="0" y="1"/>
                  </a:moveTo>
                  <a:lnTo>
                    <a:pt x="0" y="1290"/>
                  </a:lnTo>
                  <a:lnTo>
                    <a:pt x="554" y="1290"/>
                  </a:lnTo>
                  <a:lnTo>
                    <a:pt x="5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2119399" y="4379407"/>
              <a:ext cx="71954" cy="7870"/>
            </a:xfrm>
            <a:custGeom>
              <a:avLst/>
              <a:gdLst/>
              <a:ahLst/>
              <a:cxnLst/>
              <a:rect l="l" t="t" r="r" b="b"/>
              <a:pathLst>
                <a:path w="640" h="70" extrusionOk="0">
                  <a:moveTo>
                    <a:pt x="1" y="1"/>
                  </a:moveTo>
                  <a:lnTo>
                    <a:pt x="95" y="70"/>
                  </a:lnTo>
                  <a:lnTo>
                    <a:pt x="639" y="70"/>
                  </a:lnTo>
                  <a:lnTo>
                    <a:pt x="639" y="3"/>
                  </a:lnTo>
                  <a:lnTo>
                    <a:pt x="6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2119399" y="4379407"/>
              <a:ext cx="10793" cy="151777"/>
            </a:xfrm>
            <a:custGeom>
              <a:avLst/>
              <a:gdLst/>
              <a:ahLst/>
              <a:cxnLst/>
              <a:rect l="l" t="t" r="r" b="b"/>
              <a:pathLst>
                <a:path w="96" h="1350" extrusionOk="0">
                  <a:moveTo>
                    <a:pt x="1" y="1"/>
                  </a:moveTo>
                  <a:lnTo>
                    <a:pt x="1" y="1349"/>
                  </a:lnTo>
                  <a:lnTo>
                    <a:pt x="95" y="1349"/>
                  </a:lnTo>
                  <a:lnTo>
                    <a:pt x="95" y="67"/>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7"/>
            <p:cNvSpPr/>
            <p:nvPr/>
          </p:nvSpPr>
          <p:spPr>
            <a:xfrm>
              <a:off x="2392151" y="4386040"/>
              <a:ext cx="62172" cy="145144"/>
            </a:xfrm>
            <a:custGeom>
              <a:avLst/>
              <a:gdLst/>
              <a:ahLst/>
              <a:cxnLst/>
              <a:rect l="l" t="t" r="r" b="b"/>
              <a:pathLst>
                <a:path w="553" h="1291" extrusionOk="0">
                  <a:moveTo>
                    <a:pt x="1" y="1"/>
                  </a:moveTo>
                  <a:lnTo>
                    <a:pt x="1" y="1290"/>
                  </a:lnTo>
                  <a:lnTo>
                    <a:pt x="552" y="1290"/>
                  </a:lnTo>
                  <a:lnTo>
                    <a:pt x="5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a:off x="2382370" y="4379407"/>
              <a:ext cx="72178" cy="7870"/>
            </a:xfrm>
            <a:custGeom>
              <a:avLst/>
              <a:gdLst/>
              <a:ahLst/>
              <a:cxnLst/>
              <a:rect l="l" t="t" r="r" b="b"/>
              <a:pathLst>
                <a:path w="642" h="70" extrusionOk="0">
                  <a:moveTo>
                    <a:pt x="1" y="1"/>
                  </a:moveTo>
                  <a:lnTo>
                    <a:pt x="98" y="70"/>
                  </a:lnTo>
                  <a:lnTo>
                    <a:pt x="639" y="70"/>
                  </a:lnTo>
                  <a:lnTo>
                    <a:pt x="642" y="3"/>
                  </a:lnTo>
                  <a:lnTo>
                    <a:pt x="6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2382370" y="4379407"/>
              <a:ext cx="11018" cy="151777"/>
            </a:xfrm>
            <a:custGeom>
              <a:avLst/>
              <a:gdLst/>
              <a:ahLst/>
              <a:cxnLst/>
              <a:rect l="l" t="t" r="r" b="b"/>
              <a:pathLst>
                <a:path w="98" h="1350" extrusionOk="0">
                  <a:moveTo>
                    <a:pt x="1" y="1"/>
                  </a:moveTo>
                  <a:lnTo>
                    <a:pt x="1" y="1349"/>
                  </a:lnTo>
                  <a:lnTo>
                    <a:pt x="98" y="1349"/>
                  </a:lnTo>
                  <a:lnTo>
                    <a:pt x="98" y="67"/>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2810161" y="4454959"/>
              <a:ext cx="206867" cy="44072"/>
            </a:xfrm>
            <a:custGeom>
              <a:avLst/>
              <a:gdLst/>
              <a:ahLst/>
              <a:cxnLst/>
              <a:rect l="l" t="t" r="r" b="b"/>
              <a:pathLst>
                <a:path w="1840" h="392" extrusionOk="0">
                  <a:moveTo>
                    <a:pt x="1" y="0"/>
                  </a:moveTo>
                  <a:lnTo>
                    <a:pt x="1" y="391"/>
                  </a:lnTo>
                  <a:lnTo>
                    <a:pt x="1839" y="391"/>
                  </a:lnTo>
                  <a:lnTo>
                    <a:pt x="18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a:off x="2810161" y="4448101"/>
              <a:ext cx="216311" cy="7870"/>
            </a:xfrm>
            <a:custGeom>
              <a:avLst/>
              <a:gdLst/>
              <a:ahLst/>
              <a:cxnLst/>
              <a:rect l="l" t="t" r="r" b="b"/>
              <a:pathLst>
                <a:path w="1924" h="70" extrusionOk="0">
                  <a:moveTo>
                    <a:pt x="1" y="0"/>
                  </a:moveTo>
                  <a:lnTo>
                    <a:pt x="1" y="3"/>
                  </a:lnTo>
                  <a:lnTo>
                    <a:pt x="1" y="69"/>
                  </a:lnTo>
                  <a:lnTo>
                    <a:pt x="1829" y="69"/>
                  </a:lnTo>
                  <a:lnTo>
                    <a:pt x="19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2763391" y="4306216"/>
              <a:ext cx="62172" cy="44296"/>
            </a:xfrm>
            <a:custGeom>
              <a:avLst/>
              <a:gdLst/>
              <a:ahLst/>
              <a:cxnLst/>
              <a:rect l="l" t="t" r="r" b="b"/>
              <a:pathLst>
                <a:path w="553" h="394" extrusionOk="0">
                  <a:moveTo>
                    <a:pt x="1" y="1"/>
                  </a:moveTo>
                  <a:lnTo>
                    <a:pt x="1" y="394"/>
                  </a:lnTo>
                  <a:lnTo>
                    <a:pt x="552" y="394"/>
                  </a:lnTo>
                  <a:lnTo>
                    <a:pt x="5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2763391" y="4299582"/>
              <a:ext cx="71841" cy="7870"/>
            </a:xfrm>
            <a:custGeom>
              <a:avLst/>
              <a:gdLst/>
              <a:ahLst/>
              <a:cxnLst/>
              <a:rect l="l" t="t" r="r" b="b"/>
              <a:pathLst>
                <a:path w="639" h="70" extrusionOk="0">
                  <a:moveTo>
                    <a:pt x="1" y="1"/>
                  </a:moveTo>
                  <a:lnTo>
                    <a:pt x="1" y="4"/>
                  </a:lnTo>
                  <a:lnTo>
                    <a:pt x="1" y="70"/>
                  </a:lnTo>
                  <a:lnTo>
                    <a:pt x="544" y="70"/>
                  </a:lnTo>
                  <a:lnTo>
                    <a:pt x="6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a:off x="2824552" y="4299582"/>
              <a:ext cx="10681" cy="50930"/>
            </a:xfrm>
            <a:custGeom>
              <a:avLst/>
              <a:gdLst/>
              <a:ahLst/>
              <a:cxnLst/>
              <a:rect l="l" t="t" r="r" b="b"/>
              <a:pathLst>
                <a:path w="95" h="453" extrusionOk="0">
                  <a:moveTo>
                    <a:pt x="95" y="1"/>
                  </a:moveTo>
                  <a:lnTo>
                    <a:pt x="0" y="67"/>
                  </a:lnTo>
                  <a:lnTo>
                    <a:pt x="0" y="453"/>
                  </a:lnTo>
                  <a:lnTo>
                    <a:pt x="95" y="453"/>
                  </a:lnTo>
                  <a:lnTo>
                    <a:pt x="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2594635" y="4306216"/>
              <a:ext cx="62060" cy="44296"/>
            </a:xfrm>
            <a:custGeom>
              <a:avLst/>
              <a:gdLst/>
              <a:ahLst/>
              <a:cxnLst/>
              <a:rect l="l" t="t" r="r" b="b"/>
              <a:pathLst>
                <a:path w="552" h="394" extrusionOk="0">
                  <a:moveTo>
                    <a:pt x="0" y="1"/>
                  </a:moveTo>
                  <a:lnTo>
                    <a:pt x="0" y="394"/>
                  </a:lnTo>
                  <a:lnTo>
                    <a:pt x="552" y="394"/>
                  </a:lnTo>
                  <a:lnTo>
                    <a:pt x="5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2594635" y="4299582"/>
              <a:ext cx="71841" cy="7870"/>
            </a:xfrm>
            <a:custGeom>
              <a:avLst/>
              <a:gdLst/>
              <a:ahLst/>
              <a:cxnLst/>
              <a:rect l="l" t="t" r="r" b="b"/>
              <a:pathLst>
                <a:path w="639" h="70" extrusionOk="0">
                  <a:moveTo>
                    <a:pt x="0" y="1"/>
                  </a:moveTo>
                  <a:lnTo>
                    <a:pt x="0" y="4"/>
                  </a:lnTo>
                  <a:lnTo>
                    <a:pt x="0" y="70"/>
                  </a:lnTo>
                  <a:lnTo>
                    <a:pt x="544" y="70"/>
                  </a:lnTo>
                  <a:lnTo>
                    <a:pt x="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7"/>
            <p:cNvSpPr/>
            <p:nvPr/>
          </p:nvSpPr>
          <p:spPr>
            <a:xfrm>
              <a:off x="2655684" y="4299582"/>
              <a:ext cx="10793" cy="50930"/>
            </a:xfrm>
            <a:custGeom>
              <a:avLst/>
              <a:gdLst/>
              <a:ahLst/>
              <a:cxnLst/>
              <a:rect l="l" t="t" r="r" b="b"/>
              <a:pathLst>
                <a:path w="96" h="453" extrusionOk="0">
                  <a:moveTo>
                    <a:pt x="95" y="1"/>
                  </a:moveTo>
                  <a:lnTo>
                    <a:pt x="1" y="67"/>
                  </a:lnTo>
                  <a:lnTo>
                    <a:pt x="1" y="453"/>
                  </a:lnTo>
                  <a:lnTo>
                    <a:pt x="95" y="453"/>
                  </a:lnTo>
                  <a:lnTo>
                    <a:pt x="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 name="Google Shape;297;p7"/>
          <p:cNvGrpSpPr/>
          <p:nvPr/>
        </p:nvGrpSpPr>
        <p:grpSpPr>
          <a:xfrm>
            <a:off x="7298816" y="4083705"/>
            <a:ext cx="1785909" cy="986632"/>
            <a:chOff x="7298816" y="4083705"/>
            <a:chExt cx="1785909" cy="986632"/>
          </a:xfrm>
        </p:grpSpPr>
        <p:grpSp>
          <p:nvGrpSpPr>
            <p:cNvPr id="298" name="Google Shape;298;p7"/>
            <p:cNvGrpSpPr/>
            <p:nvPr/>
          </p:nvGrpSpPr>
          <p:grpSpPr>
            <a:xfrm>
              <a:off x="7298816" y="4280865"/>
              <a:ext cx="903039" cy="789472"/>
              <a:chOff x="5020986" y="3668542"/>
              <a:chExt cx="1168226" cy="1021310"/>
            </a:xfrm>
          </p:grpSpPr>
          <p:sp>
            <p:nvSpPr>
              <p:cNvPr id="299" name="Google Shape;299;p7"/>
              <p:cNvSpPr/>
              <p:nvPr/>
            </p:nvSpPr>
            <p:spPr>
              <a:xfrm>
                <a:off x="5661183" y="3999517"/>
                <a:ext cx="49033" cy="689874"/>
              </a:xfrm>
              <a:custGeom>
                <a:avLst/>
                <a:gdLst/>
                <a:ahLst/>
                <a:cxnLst/>
                <a:rect l="l" t="t" r="r" b="b"/>
                <a:pathLst>
                  <a:path w="532" h="7485" extrusionOk="0">
                    <a:moveTo>
                      <a:pt x="184" y="0"/>
                    </a:moveTo>
                    <a:lnTo>
                      <a:pt x="0" y="7485"/>
                    </a:lnTo>
                    <a:lnTo>
                      <a:pt x="531" y="7485"/>
                    </a:lnTo>
                    <a:lnTo>
                      <a:pt x="3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5685608" y="3931497"/>
                <a:ext cx="209405" cy="77697"/>
              </a:xfrm>
              <a:custGeom>
                <a:avLst/>
                <a:gdLst/>
                <a:ahLst/>
                <a:cxnLst/>
                <a:rect l="l" t="t" r="r" b="b"/>
                <a:pathLst>
                  <a:path w="2272" h="843" extrusionOk="0">
                    <a:moveTo>
                      <a:pt x="2271" y="0"/>
                    </a:moveTo>
                    <a:lnTo>
                      <a:pt x="21" y="623"/>
                    </a:lnTo>
                    <a:lnTo>
                      <a:pt x="1" y="843"/>
                    </a:lnTo>
                    <a:lnTo>
                      <a:pt x="1" y="843"/>
                    </a:lnTo>
                    <a:lnTo>
                      <a:pt x="22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5648188" y="4009102"/>
                <a:ext cx="52167" cy="220188"/>
              </a:xfrm>
              <a:custGeom>
                <a:avLst/>
                <a:gdLst/>
                <a:ahLst/>
                <a:cxnLst/>
                <a:rect l="l" t="t" r="r" b="b"/>
                <a:pathLst>
                  <a:path w="566" h="2389" extrusionOk="0">
                    <a:moveTo>
                      <a:pt x="407" y="1"/>
                    </a:moveTo>
                    <a:lnTo>
                      <a:pt x="1" y="2388"/>
                    </a:lnTo>
                    <a:lnTo>
                      <a:pt x="565" y="144"/>
                    </a:lnTo>
                    <a:lnTo>
                      <a:pt x="4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5513623" y="3866703"/>
                <a:ext cx="172077" cy="146270"/>
              </a:xfrm>
              <a:custGeom>
                <a:avLst/>
                <a:gdLst/>
                <a:ahLst/>
                <a:cxnLst/>
                <a:rect l="l" t="t" r="r" b="b"/>
                <a:pathLst>
                  <a:path w="1867" h="1587" extrusionOk="0">
                    <a:moveTo>
                      <a:pt x="0" y="1"/>
                    </a:moveTo>
                    <a:lnTo>
                      <a:pt x="1642" y="1587"/>
                    </a:lnTo>
                    <a:lnTo>
                      <a:pt x="1867" y="1546"/>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5242926" y="3867717"/>
                <a:ext cx="58250" cy="820752"/>
              </a:xfrm>
              <a:custGeom>
                <a:avLst/>
                <a:gdLst/>
                <a:ahLst/>
                <a:cxnLst/>
                <a:rect l="l" t="t" r="r" b="b"/>
                <a:pathLst>
                  <a:path w="632" h="8905" extrusionOk="0">
                    <a:moveTo>
                      <a:pt x="218" y="0"/>
                    </a:moveTo>
                    <a:lnTo>
                      <a:pt x="1" y="8904"/>
                    </a:lnTo>
                    <a:lnTo>
                      <a:pt x="631" y="8904"/>
                    </a:lnTo>
                    <a:lnTo>
                      <a:pt x="4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5020986" y="3789558"/>
                <a:ext cx="256871" cy="85992"/>
              </a:xfrm>
              <a:custGeom>
                <a:avLst/>
                <a:gdLst/>
                <a:ahLst/>
                <a:cxnLst/>
                <a:rect l="l" t="t" r="r" b="b"/>
                <a:pathLst>
                  <a:path w="2787" h="933" extrusionOk="0">
                    <a:moveTo>
                      <a:pt x="1" y="0"/>
                    </a:moveTo>
                    <a:lnTo>
                      <a:pt x="2615" y="932"/>
                    </a:lnTo>
                    <a:lnTo>
                      <a:pt x="2787" y="736"/>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p:nvPr/>
            </p:nvSpPr>
            <p:spPr>
              <a:xfrm>
                <a:off x="5272604" y="3668542"/>
                <a:ext cx="192169" cy="188851"/>
              </a:xfrm>
              <a:custGeom>
                <a:avLst/>
                <a:gdLst/>
                <a:ahLst/>
                <a:cxnLst/>
                <a:rect l="l" t="t" r="r" b="b"/>
                <a:pathLst>
                  <a:path w="2085" h="2049" extrusionOk="0">
                    <a:moveTo>
                      <a:pt x="2084" y="1"/>
                    </a:moveTo>
                    <a:lnTo>
                      <a:pt x="0" y="1798"/>
                    </a:lnTo>
                    <a:lnTo>
                      <a:pt x="57" y="2049"/>
                    </a:lnTo>
                    <a:lnTo>
                      <a:pt x="20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7"/>
              <p:cNvSpPr/>
              <p:nvPr/>
            </p:nvSpPr>
            <p:spPr>
              <a:xfrm>
                <a:off x="5277765" y="3857302"/>
                <a:ext cx="69955" cy="256133"/>
              </a:xfrm>
              <a:custGeom>
                <a:avLst/>
                <a:gdLst/>
                <a:ahLst/>
                <a:cxnLst/>
                <a:rect l="l" t="t" r="r" b="b"/>
                <a:pathLst>
                  <a:path w="759" h="2779" extrusionOk="0">
                    <a:moveTo>
                      <a:pt x="1" y="1"/>
                    </a:moveTo>
                    <a:lnTo>
                      <a:pt x="759" y="2779"/>
                    </a:lnTo>
                    <a:lnTo>
                      <a:pt x="759" y="2779"/>
                    </a:lnTo>
                    <a:lnTo>
                      <a:pt x="248" y="113"/>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7"/>
              <p:cNvSpPr/>
              <p:nvPr/>
            </p:nvSpPr>
            <p:spPr>
              <a:xfrm>
                <a:off x="6017227" y="4210120"/>
                <a:ext cx="34010" cy="479732"/>
              </a:xfrm>
              <a:custGeom>
                <a:avLst/>
                <a:gdLst/>
                <a:ahLst/>
                <a:cxnLst/>
                <a:rect l="l" t="t" r="r" b="b"/>
                <a:pathLst>
                  <a:path w="369" h="5205" extrusionOk="0">
                    <a:moveTo>
                      <a:pt x="129" y="1"/>
                    </a:moveTo>
                    <a:lnTo>
                      <a:pt x="1" y="5205"/>
                    </a:lnTo>
                    <a:lnTo>
                      <a:pt x="369" y="5205"/>
                    </a:lnTo>
                    <a:lnTo>
                      <a:pt x="2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5951143" y="4075739"/>
                <a:ext cx="82951" cy="133090"/>
              </a:xfrm>
              <a:custGeom>
                <a:avLst/>
                <a:gdLst/>
                <a:ahLst/>
                <a:cxnLst/>
                <a:rect l="l" t="t" r="r" b="b"/>
                <a:pathLst>
                  <a:path w="900" h="1444" extrusionOk="0">
                    <a:moveTo>
                      <a:pt x="0" y="0"/>
                    </a:moveTo>
                    <a:lnTo>
                      <a:pt x="746" y="1443"/>
                    </a:lnTo>
                    <a:lnTo>
                      <a:pt x="899" y="1425"/>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6034002" y="4195097"/>
                <a:ext cx="155210" cy="12074"/>
              </a:xfrm>
              <a:custGeom>
                <a:avLst/>
                <a:gdLst/>
                <a:ahLst/>
                <a:cxnLst/>
                <a:rect l="l" t="t" r="r" b="b"/>
                <a:pathLst>
                  <a:path w="1684" h="131" extrusionOk="0">
                    <a:moveTo>
                      <a:pt x="74" y="0"/>
                    </a:moveTo>
                    <a:lnTo>
                      <a:pt x="0" y="130"/>
                    </a:lnTo>
                    <a:lnTo>
                      <a:pt x="1683" y="66"/>
                    </a:lnTo>
                    <a:lnTo>
                      <a:pt x="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5961466" y="4207078"/>
                <a:ext cx="78250" cy="137514"/>
              </a:xfrm>
              <a:custGeom>
                <a:avLst/>
                <a:gdLst/>
                <a:ahLst/>
                <a:cxnLst/>
                <a:rect l="l" t="t" r="r" b="b"/>
                <a:pathLst>
                  <a:path w="849" h="1492" extrusionOk="0">
                    <a:moveTo>
                      <a:pt x="787" y="0"/>
                    </a:moveTo>
                    <a:lnTo>
                      <a:pt x="1" y="1492"/>
                    </a:lnTo>
                    <a:lnTo>
                      <a:pt x="848" y="148"/>
                    </a:lnTo>
                    <a:lnTo>
                      <a:pt x="7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7"/>
            <p:cNvGrpSpPr/>
            <p:nvPr/>
          </p:nvGrpSpPr>
          <p:grpSpPr>
            <a:xfrm>
              <a:off x="8770626" y="4083705"/>
              <a:ext cx="314099" cy="810983"/>
              <a:chOff x="8783701" y="4109355"/>
              <a:chExt cx="314099" cy="810983"/>
            </a:xfrm>
          </p:grpSpPr>
          <p:sp>
            <p:nvSpPr>
              <p:cNvPr id="312" name="Google Shape;312;p7"/>
              <p:cNvSpPr/>
              <p:nvPr/>
            </p:nvSpPr>
            <p:spPr>
              <a:xfrm flipH="1">
                <a:off x="8965620" y="4286693"/>
                <a:ext cx="44915" cy="633646"/>
              </a:xfrm>
              <a:custGeom>
                <a:avLst/>
                <a:gdLst/>
                <a:ahLst/>
                <a:cxnLst/>
                <a:rect l="l" t="t" r="r" b="b"/>
                <a:pathLst>
                  <a:path w="894" h="12613" extrusionOk="0">
                    <a:moveTo>
                      <a:pt x="309" y="0"/>
                    </a:moveTo>
                    <a:lnTo>
                      <a:pt x="0" y="12612"/>
                    </a:lnTo>
                    <a:lnTo>
                      <a:pt x="894" y="12612"/>
                    </a:lnTo>
                    <a:lnTo>
                      <a:pt x="5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flipH="1">
                <a:off x="8988428" y="4109355"/>
                <a:ext cx="109372" cy="175429"/>
              </a:xfrm>
              <a:custGeom>
                <a:avLst/>
                <a:gdLst/>
                <a:ahLst/>
                <a:cxnLst/>
                <a:rect l="l" t="t" r="r" b="b"/>
                <a:pathLst>
                  <a:path w="2177" h="3492" extrusionOk="0">
                    <a:moveTo>
                      <a:pt x="1" y="1"/>
                    </a:moveTo>
                    <a:lnTo>
                      <a:pt x="1809" y="3492"/>
                    </a:lnTo>
                    <a:lnTo>
                      <a:pt x="2176" y="345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flipH="1">
                <a:off x="8783701" y="4266899"/>
                <a:ext cx="204778" cy="15825"/>
              </a:xfrm>
              <a:custGeom>
                <a:avLst/>
                <a:gdLst/>
                <a:ahLst/>
                <a:cxnLst/>
                <a:rect l="l" t="t" r="r" b="b"/>
                <a:pathLst>
                  <a:path w="4076" h="315" extrusionOk="0">
                    <a:moveTo>
                      <a:pt x="184" y="1"/>
                    </a:moveTo>
                    <a:lnTo>
                      <a:pt x="0" y="315"/>
                    </a:lnTo>
                    <a:lnTo>
                      <a:pt x="4076" y="157"/>
                    </a:lnTo>
                    <a:lnTo>
                      <a:pt x="1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flipH="1">
                <a:off x="8980992" y="4282674"/>
                <a:ext cx="102942" cy="181458"/>
              </a:xfrm>
              <a:custGeom>
                <a:avLst/>
                <a:gdLst/>
                <a:ahLst/>
                <a:cxnLst/>
                <a:rect l="l" t="t" r="r" b="b"/>
                <a:pathLst>
                  <a:path w="2049" h="3612" extrusionOk="0">
                    <a:moveTo>
                      <a:pt x="1900" y="1"/>
                    </a:moveTo>
                    <a:lnTo>
                      <a:pt x="1" y="3612"/>
                    </a:lnTo>
                    <a:lnTo>
                      <a:pt x="2049" y="358"/>
                    </a:lnTo>
                    <a:lnTo>
                      <a:pt x="19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6" name="Google Shape;316;p7"/>
          <p:cNvGrpSpPr/>
          <p:nvPr/>
        </p:nvGrpSpPr>
        <p:grpSpPr>
          <a:xfrm>
            <a:off x="156554" y="4189878"/>
            <a:ext cx="8627157" cy="760251"/>
            <a:chOff x="156554" y="4189878"/>
            <a:chExt cx="8627157" cy="760251"/>
          </a:xfrm>
        </p:grpSpPr>
        <p:grpSp>
          <p:nvGrpSpPr>
            <p:cNvPr id="317" name="Google Shape;317;p7"/>
            <p:cNvGrpSpPr/>
            <p:nvPr/>
          </p:nvGrpSpPr>
          <p:grpSpPr>
            <a:xfrm>
              <a:off x="900777" y="4375447"/>
              <a:ext cx="314099" cy="387158"/>
              <a:chOff x="-2163212" y="2818438"/>
              <a:chExt cx="386250" cy="476150"/>
            </a:xfrm>
          </p:grpSpPr>
          <p:sp>
            <p:nvSpPr>
              <p:cNvPr id="318" name="Google Shape;318;p7"/>
              <p:cNvSpPr/>
              <p:nvPr/>
            </p:nvSpPr>
            <p:spPr>
              <a:xfrm>
                <a:off x="-1986437" y="3145363"/>
                <a:ext cx="44825" cy="149225"/>
              </a:xfrm>
              <a:custGeom>
                <a:avLst/>
                <a:gdLst/>
                <a:ahLst/>
                <a:cxnLst/>
                <a:rect l="l" t="t" r="r" b="b"/>
                <a:pathLst>
                  <a:path w="1793" h="5969" extrusionOk="0">
                    <a:moveTo>
                      <a:pt x="766" y="1"/>
                    </a:moveTo>
                    <a:cubicBezTo>
                      <a:pt x="396" y="1"/>
                      <a:pt x="0" y="208"/>
                      <a:pt x="33" y="453"/>
                    </a:cubicBezTo>
                    <a:cubicBezTo>
                      <a:pt x="192" y="1671"/>
                      <a:pt x="273" y="2896"/>
                      <a:pt x="276" y="4125"/>
                    </a:cubicBezTo>
                    <a:cubicBezTo>
                      <a:pt x="255" y="4125"/>
                      <a:pt x="225" y="5034"/>
                      <a:pt x="181" y="5968"/>
                    </a:cubicBezTo>
                    <a:lnTo>
                      <a:pt x="1688" y="5968"/>
                    </a:lnTo>
                    <a:cubicBezTo>
                      <a:pt x="1729" y="5299"/>
                      <a:pt x="1747" y="4628"/>
                      <a:pt x="1742" y="3956"/>
                    </a:cubicBezTo>
                    <a:lnTo>
                      <a:pt x="1742" y="3956"/>
                    </a:lnTo>
                    <a:cubicBezTo>
                      <a:pt x="1742" y="3956"/>
                      <a:pt x="1742" y="3956"/>
                      <a:pt x="1742" y="3956"/>
                    </a:cubicBezTo>
                    <a:cubicBezTo>
                      <a:pt x="1793" y="3956"/>
                      <a:pt x="1780" y="3055"/>
                      <a:pt x="1721" y="3052"/>
                    </a:cubicBezTo>
                    <a:cubicBezTo>
                      <a:pt x="1685" y="2184"/>
                      <a:pt x="1614" y="1318"/>
                      <a:pt x="1502" y="453"/>
                    </a:cubicBezTo>
                    <a:cubicBezTo>
                      <a:pt x="1468" y="210"/>
                      <a:pt x="1187"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7"/>
              <p:cNvSpPr/>
              <p:nvPr/>
            </p:nvSpPr>
            <p:spPr>
              <a:xfrm>
                <a:off x="-2163212" y="2818438"/>
                <a:ext cx="386250" cy="361200"/>
              </a:xfrm>
              <a:custGeom>
                <a:avLst/>
                <a:gdLst/>
                <a:ahLst/>
                <a:cxnLst/>
                <a:rect l="l" t="t" r="r" b="b"/>
                <a:pathLst>
                  <a:path w="15450" h="14448" extrusionOk="0">
                    <a:moveTo>
                      <a:pt x="7738" y="0"/>
                    </a:moveTo>
                    <a:cubicBezTo>
                      <a:pt x="6150" y="0"/>
                      <a:pt x="4554" y="533"/>
                      <a:pt x="3236" y="1638"/>
                    </a:cubicBezTo>
                    <a:cubicBezTo>
                      <a:pt x="3149" y="1709"/>
                      <a:pt x="3077" y="1773"/>
                      <a:pt x="3029" y="1824"/>
                    </a:cubicBezTo>
                    <a:cubicBezTo>
                      <a:pt x="286" y="4600"/>
                      <a:pt x="0" y="7462"/>
                      <a:pt x="1295" y="10299"/>
                    </a:cubicBezTo>
                    <a:cubicBezTo>
                      <a:pt x="1535" y="10820"/>
                      <a:pt x="2286" y="12595"/>
                      <a:pt x="4295" y="13652"/>
                    </a:cubicBezTo>
                    <a:cubicBezTo>
                      <a:pt x="5386" y="14226"/>
                      <a:pt x="6540" y="14448"/>
                      <a:pt x="7647" y="14448"/>
                    </a:cubicBezTo>
                    <a:cubicBezTo>
                      <a:pt x="10115" y="14448"/>
                      <a:pt x="12353" y="13345"/>
                      <a:pt x="13154" y="12570"/>
                    </a:cubicBezTo>
                    <a:cubicBezTo>
                      <a:pt x="14806" y="10974"/>
                      <a:pt x="15449" y="9309"/>
                      <a:pt x="15391" y="7654"/>
                    </a:cubicBezTo>
                    <a:cubicBezTo>
                      <a:pt x="15337" y="6037"/>
                      <a:pt x="14632" y="4426"/>
                      <a:pt x="13432" y="2838"/>
                    </a:cubicBezTo>
                    <a:cubicBezTo>
                      <a:pt x="12026" y="979"/>
                      <a:pt x="9890" y="0"/>
                      <a:pt x="7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7"/>
              <p:cNvSpPr/>
              <p:nvPr/>
            </p:nvSpPr>
            <p:spPr>
              <a:xfrm>
                <a:off x="-2108312" y="3033463"/>
                <a:ext cx="328525" cy="146200"/>
              </a:xfrm>
              <a:custGeom>
                <a:avLst/>
                <a:gdLst/>
                <a:ahLst/>
                <a:cxnLst/>
                <a:rect l="l" t="t" r="r" b="b"/>
                <a:pathLst>
                  <a:path w="13141" h="5848" extrusionOk="0">
                    <a:moveTo>
                      <a:pt x="13141" y="0"/>
                    </a:moveTo>
                    <a:cubicBezTo>
                      <a:pt x="9129" y="1203"/>
                      <a:pt x="4783" y="2316"/>
                      <a:pt x="0" y="3264"/>
                    </a:cubicBezTo>
                    <a:cubicBezTo>
                      <a:pt x="560" y="4007"/>
                      <a:pt x="1277" y="4617"/>
                      <a:pt x="2099" y="5051"/>
                    </a:cubicBezTo>
                    <a:cubicBezTo>
                      <a:pt x="3191" y="5625"/>
                      <a:pt x="4346" y="5847"/>
                      <a:pt x="5454" y="5847"/>
                    </a:cubicBezTo>
                    <a:cubicBezTo>
                      <a:pt x="7921" y="5847"/>
                      <a:pt x="10158" y="4746"/>
                      <a:pt x="10958" y="3971"/>
                    </a:cubicBezTo>
                    <a:cubicBezTo>
                      <a:pt x="12296" y="2676"/>
                      <a:pt x="12962" y="1341"/>
                      <a:pt x="13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2140687" y="2923538"/>
                <a:ext cx="358350" cy="152325"/>
              </a:xfrm>
              <a:custGeom>
                <a:avLst/>
                <a:gdLst/>
                <a:ahLst/>
                <a:cxnLst/>
                <a:rect l="l" t="t" r="r" b="b"/>
                <a:pathLst>
                  <a:path w="14334" h="6093" extrusionOk="0">
                    <a:moveTo>
                      <a:pt x="13427" y="0"/>
                    </a:moveTo>
                    <a:cubicBezTo>
                      <a:pt x="9901" y="1800"/>
                      <a:pt x="5029" y="3452"/>
                      <a:pt x="1" y="5077"/>
                    </a:cubicBezTo>
                    <a:cubicBezTo>
                      <a:pt x="110" y="5421"/>
                      <a:pt x="241" y="5761"/>
                      <a:pt x="394" y="6093"/>
                    </a:cubicBezTo>
                    <a:cubicBezTo>
                      <a:pt x="5108" y="5077"/>
                      <a:pt x="9760" y="3800"/>
                      <a:pt x="14334" y="2270"/>
                    </a:cubicBezTo>
                    <a:cubicBezTo>
                      <a:pt x="14163" y="1509"/>
                      <a:pt x="13854" y="753"/>
                      <a:pt x="13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2150062" y="2823463"/>
                <a:ext cx="300125" cy="176125"/>
              </a:xfrm>
              <a:custGeom>
                <a:avLst/>
                <a:gdLst/>
                <a:ahLst/>
                <a:cxnLst/>
                <a:rect l="l" t="t" r="r" b="b"/>
                <a:pathLst>
                  <a:path w="12005" h="7045" extrusionOk="0">
                    <a:moveTo>
                      <a:pt x="7376" y="1"/>
                    </a:moveTo>
                    <a:cubicBezTo>
                      <a:pt x="6095" y="1"/>
                      <a:pt x="4805" y="367"/>
                      <a:pt x="3700" y="1115"/>
                    </a:cubicBezTo>
                    <a:cubicBezTo>
                      <a:pt x="3133" y="1498"/>
                      <a:pt x="2687" y="1817"/>
                      <a:pt x="2503" y="1993"/>
                    </a:cubicBezTo>
                    <a:cubicBezTo>
                      <a:pt x="743" y="3653"/>
                      <a:pt x="0" y="5346"/>
                      <a:pt x="31" y="7044"/>
                    </a:cubicBezTo>
                    <a:cubicBezTo>
                      <a:pt x="5107" y="5451"/>
                      <a:pt x="9604" y="3783"/>
                      <a:pt x="12005" y="1929"/>
                    </a:cubicBezTo>
                    <a:lnTo>
                      <a:pt x="11971" y="1896"/>
                    </a:lnTo>
                    <a:cubicBezTo>
                      <a:pt x="10756" y="645"/>
                      <a:pt x="9074" y="1"/>
                      <a:pt x="7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 name="Google Shape;325;p7"/>
            <p:cNvGrpSpPr/>
            <p:nvPr/>
          </p:nvGrpSpPr>
          <p:grpSpPr>
            <a:xfrm>
              <a:off x="156554" y="4189878"/>
              <a:ext cx="464620" cy="572713"/>
              <a:chOff x="-2163212" y="2818438"/>
              <a:chExt cx="386250" cy="476150"/>
            </a:xfrm>
          </p:grpSpPr>
          <p:sp>
            <p:nvSpPr>
              <p:cNvPr id="326" name="Google Shape;326;p7"/>
              <p:cNvSpPr/>
              <p:nvPr/>
            </p:nvSpPr>
            <p:spPr>
              <a:xfrm>
                <a:off x="-1986437" y="3145363"/>
                <a:ext cx="44825" cy="149225"/>
              </a:xfrm>
              <a:custGeom>
                <a:avLst/>
                <a:gdLst/>
                <a:ahLst/>
                <a:cxnLst/>
                <a:rect l="l" t="t" r="r" b="b"/>
                <a:pathLst>
                  <a:path w="1793" h="5969" extrusionOk="0">
                    <a:moveTo>
                      <a:pt x="766" y="1"/>
                    </a:moveTo>
                    <a:cubicBezTo>
                      <a:pt x="396" y="1"/>
                      <a:pt x="0" y="208"/>
                      <a:pt x="33" y="453"/>
                    </a:cubicBezTo>
                    <a:cubicBezTo>
                      <a:pt x="192" y="1671"/>
                      <a:pt x="273" y="2896"/>
                      <a:pt x="276" y="4125"/>
                    </a:cubicBezTo>
                    <a:cubicBezTo>
                      <a:pt x="255" y="4125"/>
                      <a:pt x="225" y="5034"/>
                      <a:pt x="181" y="5968"/>
                    </a:cubicBezTo>
                    <a:lnTo>
                      <a:pt x="1688" y="5968"/>
                    </a:lnTo>
                    <a:cubicBezTo>
                      <a:pt x="1729" y="5299"/>
                      <a:pt x="1747" y="4628"/>
                      <a:pt x="1742" y="3956"/>
                    </a:cubicBezTo>
                    <a:lnTo>
                      <a:pt x="1742" y="3956"/>
                    </a:lnTo>
                    <a:cubicBezTo>
                      <a:pt x="1742" y="3956"/>
                      <a:pt x="1742" y="3956"/>
                      <a:pt x="1742" y="3956"/>
                    </a:cubicBezTo>
                    <a:cubicBezTo>
                      <a:pt x="1793" y="3956"/>
                      <a:pt x="1780" y="3055"/>
                      <a:pt x="1721" y="3052"/>
                    </a:cubicBezTo>
                    <a:cubicBezTo>
                      <a:pt x="1685" y="2184"/>
                      <a:pt x="1614" y="1318"/>
                      <a:pt x="1502" y="453"/>
                    </a:cubicBezTo>
                    <a:cubicBezTo>
                      <a:pt x="1468" y="210"/>
                      <a:pt x="1187"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2163212" y="2818438"/>
                <a:ext cx="386250" cy="361200"/>
              </a:xfrm>
              <a:custGeom>
                <a:avLst/>
                <a:gdLst/>
                <a:ahLst/>
                <a:cxnLst/>
                <a:rect l="l" t="t" r="r" b="b"/>
                <a:pathLst>
                  <a:path w="15450" h="14448" extrusionOk="0">
                    <a:moveTo>
                      <a:pt x="7738" y="0"/>
                    </a:moveTo>
                    <a:cubicBezTo>
                      <a:pt x="6150" y="0"/>
                      <a:pt x="4554" y="533"/>
                      <a:pt x="3236" y="1638"/>
                    </a:cubicBezTo>
                    <a:cubicBezTo>
                      <a:pt x="3149" y="1709"/>
                      <a:pt x="3077" y="1773"/>
                      <a:pt x="3029" y="1824"/>
                    </a:cubicBezTo>
                    <a:cubicBezTo>
                      <a:pt x="286" y="4600"/>
                      <a:pt x="0" y="7462"/>
                      <a:pt x="1295" y="10299"/>
                    </a:cubicBezTo>
                    <a:cubicBezTo>
                      <a:pt x="1535" y="10820"/>
                      <a:pt x="2286" y="12595"/>
                      <a:pt x="4295" y="13652"/>
                    </a:cubicBezTo>
                    <a:cubicBezTo>
                      <a:pt x="5386" y="14226"/>
                      <a:pt x="6540" y="14448"/>
                      <a:pt x="7647" y="14448"/>
                    </a:cubicBezTo>
                    <a:cubicBezTo>
                      <a:pt x="10115" y="14448"/>
                      <a:pt x="12353" y="13345"/>
                      <a:pt x="13154" y="12570"/>
                    </a:cubicBezTo>
                    <a:cubicBezTo>
                      <a:pt x="14806" y="10974"/>
                      <a:pt x="15449" y="9309"/>
                      <a:pt x="15391" y="7654"/>
                    </a:cubicBezTo>
                    <a:cubicBezTo>
                      <a:pt x="15337" y="6037"/>
                      <a:pt x="14632" y="4426"/>
                      <a:pt x="13432" y="2838"/>
                    </a:cubicBezTo>
                    <a:cubicBezTo>
                      <a:pt x="12026" y="979"/>
                      <a:pt x="9890" y="0"/>
                      <a:pt x="7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2108312" y="3033463"/>
                <a:ext cx="328525" cy="146200"/>
              </a:xfrm>
              <a:custGeom>
                <a:avLst/>
                <a:gdLst/>
                <a:ahLst/>
                <a:cxnLst/>
                <a:rect l="l" t="t" r="r" b="b"/>
                <a:pathLst>
                  <a:path w="13141" h="5848" extrusionOk="0">
                    <a:moveTo>
                      <a:pt x="13141" y="0"/>
                    </a:moveTo>
                    <a:cubicBezTo>
                      <a:pt x="9129" y="1203"/>
                      <a:pt x="4783" y="2316"/>
                      <a:pt x="0" y="3264"/>
                    </a:cubicBezTo>
                    <a:cubicBezTo>
                      <a:pt x="560" y="4007"/>
                      <a:pt x="1277" y="4617"/>
                      <a:pt x="2099" y="5051"/>
                    </a:cubicBezTo>
                    <a:cubicBezTo>
                      <a:pt x="3191" y="5625"/>
                      <a:pt x="4346" y="5847"/>
                      <a:pt x="5454" y="5847"/>
                    </a:cubicBezTo>
                    <a:cubicBezTo>
                      <a:pt x="7921" y="5847"/>
                      <a:pt x="10158" y="4746"/>
                      <a:pt x="10958" y="3971"/>
                    </a:cubicBezTo>
                    <a:cubicBezTo>
                      <a:pt x="12296" y="2676"/>
                      <a:pt x="12962" y="1341"/>
                      <a:pt x="13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2140687" y="2923538"/>
                <a:ext cx="358350" cy="152325"/>
              </a:xfrm>
              <a:custGeom>
                <a:avLst/>
                <a:gdLst/>
                <a:ahLst/>
                <a:cxnLst/>
                <a:rect l="l" t="t" r="r" b="b"/>
                <a:pathLst>
                  <a:path w="14334" h="6093" extrusionOk="0">
                    <a:moveTo>
                      <a:pt x="13427" y="0"/>
                    </a:moveTo>
                    <a:cubicBezTo>
                      <a:pt x="9901" y="1800"/>
                      <a:pt x="5029" y="3452"/>
                      <a:pt x="1" y="5077"/>
                    </a:cubicBezTo>
                    <a:cubicBezTo>
                      <a:pt x="110" y="5421"/>
                      <a:pt x="241" y="5761"/>
                      <a:pt x="394" y="6093"/>
                    </a:cubicBezTo>
                    <a:cubicBezTo>
                      <a:pt x="5108" y="5077"/>
                      <a:pt x="9760" y="3800"/>
                      <a:pt x="14334" y="2270"/>
                    </a:cubicBezTo>
                    <a:cubicBezTo>
                      <a:pt x="14163" y="1509"/>
                      <a:pt x="13854" y="753"/>
                      <a:pt x="13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2150062" y="2823463"/>
                <a:ext cx="300125" cy="176125"/>
              </a:xfrm>
              <a:custGeom>
                <a:avLst/>
                <a:gdLst/>
                <a:ahLst/>
                <a:cxnLst/>
                <a:rect l="l" t="t" r="r" b="b"/>
                <a:pathLst>
                  <a:path w="12005" h="7045" extrusionOk="0">
                    <a:moveTo>
                      <a:pt x="7376" y="1"/>
                    </a:moveTo>
                    <a:cubicBezTo>
                      <a:pt x="6095" y="1"/>
                      <a:pt x="4805" y="367"/>
                      <a:pt x="3700" y="1115"/>
                    </a:cubicBezTo>
                    <a:cubicBezTo>
                      <a:pt x="3133" y="1498"/>
                      <a:pt x="2687" y="1817"/>
                      <a:pt x="2503" y="1993"/>
                    </a:cubicBezTo>
                    <a:cubicBezTo>
                      <a:pt x="743" y="3653"/>
                      <a:pt x="0" y="5346"/>
                      <a:pt x="31" y="7044"/>
                    </a:cubicBezTo>
                    <a:cubicBezTo>
                      <a:pt x="5107" y="5451"/>
                      <a:pt x="9604" y="3783"/>
                      <a:pt x="12005" y="1929"/>
                    </a:cubicBezTo>
                    <a:lnTo>
                      <a:pt x="11971" y="1896"/>
                    </a:lnTo>
                    <a:cubicBezTo>
                      <a:pt x="10756" y="645"/>
                      <a:pt x="9074" y="1"/>
                      <a:pt x="7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7"/>
            <p:cNvGrpSpPr/>
            <p:nvPr/>
          </p:nvGrpSpPr>
          <p:grpSpPr>
            <a:xfrm>
              <a:off x="3431427" y="4562972"/>
              <a:ext cx="314099" cy="387158"/>
              <a:chOff x="-2163212" y="2818438"/>
              <a:chExt cx="386250" cy="476150"/>
            </a:xfrm>
          </p:grpSpPr>
          <p:sp>
            <p:nvSpPr>
              <p:cNvPr id="334" name="Google Shape;334;p7"/>
              <p:cNvSpPr/>
              <p:nvPr/>
            </p:nvSpPr>
            <p:spPr>
              <a:xfrm>
                <a:off x="-1986437" y="3145363"/>
                <a:ext cx="44825" cy="149225"/>
              </a:xfrm>
              <a:custGeom>
                <a:avLst/>
                <a:gdLst/>
                <a:ahLst/>
                <a:cxnLst/>
                <a:rect l="l" t="t" r="r" b="b"/>
                <a:pathLst>
                  <a:path w="1793" h="5969" extrusionOk="0">
                    <a:moveTo>
                      <a:pt x="766" y="1"/>
                    </a:moveTo>
                    <a:cubicBezTo>
                      <a:pt x="396" y="1"/>
                      <a:pt x="0" y="208"/>
                      <a:pt x="33" y="453"/>
                    </a:cubicBezTo>
                    <a:cubicBezTo>
                      <a:pt x="192" y="1671"/>
                      <a:pt x="273" y="2896"/>
                      <a:pt x="276" y="4125"/>
                    </a:cubicBezTo>
                    <a:cubicBezTo>
                      <a:pt x="255" y="4125"/>
                      <a:pt x="225" y="5034"/>
                      <a:pt x="181" y="5968"/>
                    </a:cubicBezTo>
                    <a:lnTo>
                      <a:pt x="1688" y="5968"/>
                    </a:lnTo>
                    <a:cubicBezTo>
                      <a:pt x="1729" y="5299"/>
                      <a:pt x="1747" y="4628"/>
                      <a:pt x="1742" y="3956"/>
                    </a:cubicBezTo>
                    <a:lnTo>
                      <a:pt x="1742" y="3956"/>
                    </a:lnTo>
                    <a:cubicBezTo>
                      <a:pt x="1742" y="3956"/>
                      <a:pt x="1742" y="3956"/>
                      <a:pt x="1742" y="3956"/>
                    </a:cubicBezTo>
                    <a:cubicBezTo>
                      <a:pt x="1793" y="3956"/>
                      <a:pt x="1780" y="3055"/>
                      <a:pt x="1721" y="3052"/>
                    </a:cubicBezTo>
                    <a:cubicBezTo>
                      <a:pt x="1685" y="2184"/>
                      <a:pt x="1614" y="1318"/>
                      <a:pt x="1502" y="453"/>
                    </a:cubicBezTo>
                    <a:cubicBezTo>
                      <a:pt x="1468" y="210"/>
                      <a:pt x="1187"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2163212" y="2818438"/>
                <a:ext cx="386250" cy="361200"/>
              </a:xfrm>
              <a:custGeom>
                <a:avLst/>
                <a:gdLst/>
                <a:ahLst/>
                <a:cxnLst/>
                <a:rect l="l" t="t" r="r" b="b"/>
                <a:pathLst>
                  <a:path w="15450" h="14448" extrusionOk="0">
                    <a:moveTo>
                      <a:pt x="7738" y="0"/>
                    </a:moveTo>
                    <a:cubicBezTo>
                      <a:pt x="6150" y="0"/>
                      <a:pt x="4554" y="533"/>
                      <a:pt x="3236" y="1638"/>
                    </a:cubicBezTo>
                    <a:cubicBezTo>
                      <a:pt x="3149" y="1709"/>
                      <a:pt x="3077" y="1773"/>
                      <a:pt x="3029" y="1824"/>
                    </a:cubicBezTo>
                    <a:cubicBezTo>
                      <a:pt x="286" y="4600"/>
                      <a:pt x="0" y="7462"/>
                      <a:pt x="1295" y="10299"/>
                    </a:cubicBezTo>
                    <a:cubicBezTo>
                      <a:pt x="1535" y="10820"/>
                      <a:pt x="2286" y="12595"/>
                      <a:pt x="4295" y="13652"/>
                    </a:cubicBezTo>
                    <a:cubicBezTo>
                      <a:pt x="5386" y="14226"/>
                      <a:pt x="6540" y="14448"/>
                      <a:pt x="7647" y="14448"/>
                    </a:cubicBezTo>
                    <a:cubicBezTo>
                      <a:pt x="10115" y="14448"/>
                      <a:pt x="12353" y="13345"/>
                      <a:pt x="13154" y="12570"/>
                    </a:cubicBezTo>
                    <a:cubicBezTo>
                      <a:pt x="14806" y="10974"/>
                      <a:pt x="15449" y="9309"/>
                      <a:pt x="15391" y="7654"/>
                    </a:cubicBezTo>
                    <a:cubicBezTo>
                      <a:pt x="15337" y="6037"/>
                      <a:pt x="14632" y="4426"/>
                      <a:pt x="13432" y="2838"/>
                    </a:cubicBezTo>
                    <a:cubicBezTo>
                      <a:pt x="12026" y="979"/>
                      <a:pt x="9890" y="0"/>
                      <a:pt x="7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2108312" y="3033463"/>
                <a:ext cx="328525" cy="146200"/>
              </a:xfrm>
              <a:custGeom>
                <a:avLst/>
                <a:gdLst/>
                <a:ahLst/>
                <a:cxnLst/>
                <a:rect l="l" t="t" r="r" b="b"/>
                <a:pathLst>
                  <a:path w="13141" h="5848" extrusionOk="0">
                    <a:moveTo>
                      <a:pt x="13141" y="0"/>
                    </a:moveTo>
                    <a:cubicBezTo>
                      <a:pt x="9129" y="1203"/>
                      <a:pt x="4783" y="2316"/>
                      <a:pt x="0" y="3264"/>
                    </a:cubicBezTo>
                    <a:cubicBezTo>
                      <a:pt x="560" y="4007"/>
                      <a:pt x="1277" y="4617"/>
                      <a:pt x="2099" y="5051"/>
                    </a:cubicBezTo>
                    <a:cubicBezTo>
                      <a:pt x="3191" y="5625"/>
                      <a:pt x="4346" y="5847"/>
                      <a:pt x="5454" y="5847"/>
                    </a:cubicBezTo>
                    <a:cubicBezTo>
                      <a:pt x="7921" y="5847"/>
                      <a:pt x="10158" y="4746"/>
                      <a:pt x="10958" y="3971"/>
                    </a:cubicBezTo>
                    <a:cubicBezTo>
                      <a:pt x="12296" y="2676"/>
                      <a:pt x="12962" y="1341"/>
                      <a:pt x="13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2140687" y="2923538"/>
                <a:ext cx="358350" cy="152325"/>
              </a:xfrm>
              <a:custGeom>
                <a:avLst/>
                <a:gdLst/>
                <a:ahLst/>
                <a:cxnLst/>
                <a:rect l="l" t="t" r="r" b="b"/>
                <a:pathLst>
                  <a:path w="14334" h="6093" extrusionOk="0">
                    <a:moveTo>
                      <a:pt x="13427" y="0"/>
                    </a:moveTo>
                    <a:cubicBezTo>
                      <a:pt x="9901" y="1800"/>
                      <a:pt x="5029" y="3452"/>
                      <a:pt x="1" y="5077"/>
                    </a:cubicBezTo>
                    <a:cubicBezTo>
                      <a:pt x="110" y="5421"/>
                      <a:pt x="241" y="5761"/>
                      <a:pt x="394" y="6093"/>
                    </a:cubicBezTo>
                    <a:cubicBezTo>
                      <a:pt x="5108" y="5077"/>
                      <a:pt x="9760" y="3800"/>
                      <a:pt x="14334" y="2270"/>
                    </a:cubicBezTo>
                    <a:cubicBezTo>
                      <a:pt x="14163" y="1509"/>
                      <a:pt x="13854" y="753"/>
                      <a:pt x="13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2150062" y="2823463"/>
                <a:ext cx="300125" cy="176125"/>
              </a:xfrm>
              <a:custGeom>
                <a:avLst/>
                <a:gdLst/>
                <a:ahLst/>
                <a:cxnLst/>
                <a:rect l="l" t="t" r="r" b="b"/>
                <a:pathLst>
                  <a:path w="12005" h="7045" extrusionOk="0">
                    <a:moveTo>
                      <a:pt x="7376" y="1"/>
                    </a:moveTo>
                    <a:cubicBezTo>
                      <a:pt x="6095" y="1"/>
                      <a:pt x="4805" y="367"/>
                      <a:pt x="3700" y="1115"/>
                    </a:cubicBezTo>
                    <a:cubicBezTo>
                      <a:pt x="3133" y="1498"/>
                      <a:pt x="2687" y="1817"/>
                      <a:pt x="2503" y="1993"/>
                    </a:cubicBezTo>
                    <a:cubicBezTo>
                      <a:pt x="743" y="3653"/>
                      <a:pt x="0" y="5346"/>
                      <a:pt x="31" y="7044"/>
                    </a:cubicBezTo>
                    <a:cubicBezTo>
                      <a:pt x="5107" y="5451"/>
                      <a:pt x="9604" y="3783"/>
                      <a:pt x="12005" y="1929"/>
                    </a:cubicBezTo>
                    <a:lnTo>
                      <a:pt x="11971" y="1896"/>
                    </a:lnTo>
                    <a:cubicBezTo>
                      <a:pt x="10756" y="645"/>
                      <a:pt x="9074" y="1"/>
                      <a:pt x="7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7"/>
            <p:cNvGrpSpPr/>
            <p:nvPr/>
          </p:nvGrpSpPr>
          <p:grpSpPr>
            <a:xfrm>
              <a:off x="8384059" y="4398315"/>
              <a:ext cx="399653" cy="492577"/>
              <a:chOff x="-2163212" y="2818438"/>
              <a:chExt cx="386250" cy="476150"/>
            </a:xfrm>
          </p:grpSpPr>
          <p:sp>
            <p:nvSpPr>
              <p:cNvPr id="342" name="Google Shape;342;p7"/>
              <p:cNvSpPr/>
              <p:nvPr/>
            </p:nvSpPr>
            <p:spPr>
              <a:xfrm>
                <a:off x="-1986437" y="3145363"/>
                <a:ext cx="44825" cy="149225"/>
              </a:xfrm>
              <a:custGeom>
                <a:avLst/>
                <a:gdLst/>
                <a:ahLst/>
                <a:cxnLst/>
                <a:rect l="l" t="t" r="r" b="b"/>
                <a:pathLst>
                  <a:path w="1793" h="5969" extrusionOk="0">
                    <a:moveTo>
                      <a:pt x="766" y="1"/>
                    </a:moveTo>
                    <a:cubicBezTo>
                      <a:pt x="396" y="1"/>
                      <a:pt x="0" y="208"/>
                      <a:pt x="33" y="453"/>
                    </a:cubicBezTo>
                    <a:cubicBezTo>
                      <a:pt x="192" y="1671"/>
                      <a:pt x="273" y="2896"/>
                      <a:pt x="276" y="4125"/>
                    </a:cubicBezTo>
                    <a:cubicBezTo>
                      <a:pt x="255" y="4125"/>
                      <a:pt x="225" y="5034"/>
                      <a:pt x="181" y="5968"/>
                    </a:cubicBezTo>
                    <a:lnTo>
                      <a:pt x="1688" y="5968"/>
                    </a:lnTo>
                    <a:cubicBezTo>
                      <a:pt x="1729" y="5299"/>
                      <a:pt x="1747" y="4628"/>
                      <a:pt x="1742" y="3956"/>
                    </a:cubicBezTo>
                    <a:lnTo>
                      <a:pt x="1742" y="3956"/>
                    </a:lnTo>
                    <a:cubicBezTo>
                      <a:pt x="1742" y="3956"/>
                      <a:pt x="1742" y="3956"/>
                      <a:pt x="1742" y="3956"/>
                    </a:cubicBezTo>
                    <a:cubicBezTo>
                      <a:pt x="1793" y="3956"/>
                      <a:pt x="1780" y="3055"/>
                      <a:pt x="1721" y="3052"/>
                    </a:cubicBezTo>
                    <a:cubicBezTo>
                      <a:pt x="1685" y="2184"/>
                      <a:pt x="1614" y="1318"/>
                      <a:pt x="1502" y="453"/>
                    </a:cubicBezTo>
                    <a:cubicBezTo>
                      <a:pt x="1468" y="210"/>
                      <a:pt x="1187"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2163212" y="2818438"/>
                <a:ext cx="386250" cy="361200"/>
              </a:xfrm>
              <a:custGeom>
                <a:avLst/>
                <a:gdLst/>
                <a:ahLst/>
                <a:cxnLst/>
                <a:rect l="l" t="t" r="r" b="b"/>
                <a:pathLst>
                  <a:path w="15450" h="14448" extrusionOk="0">
                    <a:moveTo>
                      <a:pt x="7738" y="0"/>
                    </a:moveTo>
                    <a:cubicBezTo>
                      <a:pt x="6150" y="0"/>
                      <a:pt x="4554" y="533"/>
                      <a:pt x="3236" y="1638"/>
                    </a:cubicBezTo>
                    <a:cubicBezTo>
                      <a:pt x="3149" y="1709"/>
                      <a:pt x="3077" y="1773"/>
                      <a:pt x="3029" y="1824"/>
                    </a:cubicBezTo>
                    <a:cubicBezTo>
                      <a:pt x="286" y="4600"/>
                      <a:pt x="0" y="7462"/>
                      <a:pt x="1295" y="10299"/>
                    </a:cubicBezTo>
                    <a:cubicBezTo>
                      <a:pt x="1535" y="10820"/>
                      <a:pt x="2286" y="12595"/>
                      <a:pt x="4295" y="13652"/>
                    </a:cubicBezTo>
                    <a:cubicBezTo>
                      <a:pt x="5386" y="14226"/>
                      <a:pt x="6540" y="14448"/>
                      <a:pt x="7647" y="14448"/>
                    </a:cubicBezTo>
                    <a:cubicBezTo>
                      <a:pt x="10115" y="14448"/>
                      <a:pt x="12353" y="13345"/>
                      <a:pt x="13154" y="12570"/>
                    </a:cubicBezTo>
                    <a:cubicBezTo>
                      <a:pt x="14806" y="10974"/>
                      <a:pt x="15449" y="9309"/>
                      <a:pt x="15391" y="7654"/>
                    </a:cubicBezTo>
                    <a:cubicBezTo>
                      <a:pt x="15337" y="6037"/>
                      <a:pt x="14632" y="4426"/>
                      <a:pt x="13432" y="2838"/>
                    </a:cubicBezTo>
                    <a:cubicBezTo>
                      <a:pt x="12026" y="979"/>
                      <a:pt x="9890" y="0"/>
                      <a:pt x="7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2108312" y="3033463"/>
                <a:ext cx="328525" cy="146200"/>
              </a:xfrm>
              <a:custGeom>
                <a:avLst/>
                <a:gdLst/>
                <a:ahLst/>
                <a:cxnLst/>
                <a:rect l="l" t="t" r="r" b="b"/>
                <a:pathLst>
                  <a:path w="13141" h="5848" extrusionOk="0">
                    <a:moveTo>
                      <a:pt x="13141" y="0"/>
                    </a:moveTo>
                    <a:cubicBezTo>
                      <a:pt x="9129" y="1203"/>
                      <a:pt x="4783" y="2316"/>
                      <a:pt x="0" y="3264"/>
                    </a:cubicBezTo>
                    <a:cubicBezTo>
                      <a:pt x="560" y="4007"/>
                      <a:pt x="1277" y="4617"/>
                      <a:pt x="2099" y="5051"/>
                    </a:cubicBezTo>
                    <a:cubicBezTo>
                      <a:pt x="3191" y="5625"/>
                      <a:pt x="4346" y="5847"/>
                      <a:pt x="5454" y="5847"/>
                    </a:cubicBezTo>
                    <a:cubicBezTo>
                      <a:pt x="7921" y="5847"/>
                      <a:pt x="10158" y="4746"/>
                      <a:pt x="10958" y="3971"/>
                    </a:cubicBezTo>
                    <a:cubicBezTo>
                      <a:pt x="12296" y="2676"/>
                      <a:pt x="12962" y="1341"/>
                      <a:pt x="13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2140687" y="2923538"/>
                <a:ext cx="358350" cy="152325"/>
              </a:xfrm>
              <a:custGeom>
                <a:avLst/>
                <a:gdLst/>
                <a:ahLst/>
                <a:cxnLst/>
                <a:rect l="l" t="t" r="r" b="b"/>
                <a:pathLst>
                  <a:path w="14334" h="6093" extrusionOk="0">
                    <a:moveTo>
                      <a:pt x="13427" y="0"/>
                    </a:moveTo>
                    <a:cubicBezTo>
                      <a:pt x="9901" y="1800"/>
                      <a:pt x="5029" y="3452"/>
                      <a:pt x="1" y="5077"/>
                    </a:cubicBezTo>
                    <a:cubicBezTo>
                      <a:pt x="110" y="5421"/>
                      <a:pt x="241" y="5761"/>
                      <a:pt x="394" y="6093"/>
                    </a:cubicBezTo>
                    <a:cubicBezTo>
                      <a:pt x="5108" y="5077"/>
                      <a:pt x="9760" y="3800"/>
                      <a:pt x="14334" y="2270"/>
                    </a:cubicBezTo>
                    <a:cubicBezTo>
                      <a:pt x="14163" y="1509"/>
                      <a:pt x="13854" y="753"/>
                      <a:pt x="13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a:off x="-2150062" y="2823463"/>
                <a:ext cx="300125" cy="176125"/>
              </a:xfrm>
              <a:custGeom>
                <a:avLst/>
                <a:gdLst/>
                <a:ahLst/>
                <a:cxnLst/>
                <a:rect l="l" t="t" r="r" b="b"/>
                <a:pathLst>
                  <a:path w="12005" h="7045" extrusionOk="0">
                    <a:moveTo>
                      <a:pt x="7376" y="1"/>
                    </a:moveTo>
                    <a:cubicBezTo>
                      <a:pt x="6095" y="1"/>
                      <a:pt x="4805" y="367"/>
                      <a:pt x="3700" y="1115"/>
                    </a:cubicBezTo>
                    <a:cubicBezTo>
                      <a:pt x="3133" y="1498"/>
                      <a:pt x="2687" y="1817"/>
                      <a:pt x="2503" y="1993"/>
                    </a:cubicBezTo>
                    <a:cubicBezTo>
                      <a:pt x="743" y="3653"/>
                      <a:pt x="0" y="5346"/>
                      <a:pt x="31" y="7044"/>
                    </a:cubicBezTo>
                    <a:cubicBezTo>
                      <a:pt x="5107" y="5451"/>
                      <a:pt x="9604" y="3783"/>
                      <a:pt x="12005" y="1929"/>
                    </a:cubicBezTo>
                    <a:lnTo>
                      <a:pt x="11971" y="1896"/>
                    </a:lnTo>
                    <a:cubicBezTo>
                      <a:pt x="10756" y="645"/>
                      <a:pt x="9074" y="1"/>
                      <a:pt x="7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9" name="Google Shape;349;p7"/>
          <p:cNvGrpSpPr/>
          <p:nvPr/>
        </p:nvGrpSpPr>
        <p:grpSpPr>
          <a:xfrm flipH="1">
            <a:off x="-100" y="4639179"/>
            <a:ext cx="9144142" cy="504597"/>
            <a:chOff x="-92" y="4470474"/>
            <a:chExt cx="9144142" cy="673424"/>
          </a:xfrm>
        </p:grpSpPr>
        <p:grpSp>
          <p:nvGrpSpPr>
            <p:cNvPr id="350" name="Google Shape;350;p7"/>
            <p:cNvGrpSpPr/>
            <p:nvPr/>
          </p:nvGrpSpPr>
          <p:grpSpPr>
            <a:xfrm flipH="1">
              <a:off x="-92" y="4470474"/>
              <a:ext cx="9144142" cy="673424"/>
              <a:chOff x="0" y="4620813"/>
              <a:chExt cx="6669201" cy="522683"/>
            </a:xfrm>
          </p:grpSpPr>
          <p:sp>
            <p:nvSpPr>
              <p:cNvPr id="351" name="Google Shape;351;p7"/>
              <p:cNvSpPr/>
              <p:nvPr/>
            </p:nvSpPr>
            <p:spPr>
              <a:xfrm>
                <a:off x="0" y="4620813"/>
                <a:ext cx="6669201" cy="522683"/>
              </a:xfrm>
              <a:custGeom>
                <a:avLst/>
                <a:gdLst/>
                <a:ahLst/>
                <a:cxnLst/>
                <a:rect l="l" t="t" r="r" b="b"/>
                <a:pathLst>
                  <a:path w="77239" h="4924" extrusionOk="0">
                    <a:moveTo>
                      <a:pt x="15535" y="1"/>
                    </a:moveTo>
                    <a:cubicBezTo>
                      <a:pt x="13157" y="1"/>
                      <a:pt x="10879" y="726"/>
                      <a:pt x="8473" y="871"/>
                    </a:cubicBezTo>
                    <a:cubicBezTo>
                      <a:pt x="7699" y="917"/>
                      <a:pt x="6929" y="934"/>
                      <a:pt x="6161" y="934"/>
                    </a:cubicBezTo>
                    <a:cubicBezTo>
                      <a:pt x="4094" y="934"/>
                      <a:pt x="2044" y="808"/>
                      <a:pt x="0" y="776"/>
                    </a:cubicBezTo>
                    <a:lnTo>
                      <a:pt x="0" y="4923"/>
                    </a:lnTo>
                    <a:lnTo>
                      <a:pt x="77238" y="4923"/>
                    </a:lnTo>
                    <a:cubicBezTo>
                      <a:pt x="71766" y="4006"/>
                      <a:pt x="66562" y="3258"/>
                      <a:pt x="61092" y="2446"/>
                    </a:cubicBezTo>
                    <a:cubicBezTo>
                      <a:pt x="58269" y="2033"/>
                      <a:pt x="55532" y="1871"/>
                      <a:pt x="52760" y="1871"/>
                    </a:cubicBezTo>
                    <a:cubicBezTo>
                      <a:pt x="51629" y="1871"/>
                      <a:pt x="50493" y="1898"/>
                      <a:pt x="49343" y="1946"/>
                    </a:cubicBezTo>
                    <a:cubicBezTo>
                      <a:pt x="48597" y="2030"/>
                      <a:pt x="47770" y="2196"/>
                      <a:pt x="47027" y="2196"/>
                    </a:cubicBezTo>
                    <a:cubicBezTo>
                      <a:pt x="44379" y="2278"/>
                      <a:pt x="41897" y="2444"/>
                      <a:pt x="39249" y="2773"/>
                    </a:cubicBezTo>
                    <a:cubicBezTo>
                      <a:pt x="37569" y="2963"/>
                      <a:pt x="35904" y="3058"/>
                      <a:pt x="34247" y="3058"/>
                    </a:cubicBezTo>
                    <a:cubicBezTo>
                      <a:pt x="30111" y="3058"/>
                      <a:pt x="26034" y="2466"/>
                      <a:pt x="21958" y="1284"/>
                    </a:cubicBezTo>
                    <a:cubicBezTo>
                      <a:pt x="21460" y="1202"/>
                      <a:pt x="21047" y="1284"/>
                      <a:pt x="20551" y="1121"/>
                    </a:cubicBezTo>
                    <a:cubicBezTo>
                      <a:pt x="19144" y="789"/>
                      <a:pt x="17903" y="127"/>
                      <a:pt x="16499" y="43"/>
                    </a:cubicBezTo>
                    <a:cubicBezTo>
                      <a:pt x="16175" y="14"/>
                      <a:pt x="15854" y="1"/>
                      <a:pt x="155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a:off x="0" y="4907078"/>
                <a:ext cx="6669201" cy="236153"/>
              </a:xfrm>
              <a:custGeom>
                <a:avLst/>
                <a:gdLst/>
                <a:ahLst/>
                <a:cxnLst/>
                <a:rect l="l" t="t" r="r" b="b"/>
                <a:pathLst>
                  <a:path w="77239" h="2616" extrusionOk="0">
                    <a:moveTo>
                      <a:pt x="15525" y="1"/>
                    </a:moveTo>
                    <a:cubicBezTo>
                      <a:pt x="13151" y="1"/>
                      <a:pt x="10876" y="384"/>
                      <a:pt x="8473" y="463"/>
                    </a:cubicBezTo>
                    <a:cubicBezTo>
                      <a:pt x="7706" y="487"/>
                      <a:pt x="6942" y="496"/>
                      <a:pt x="6181" y="496"/>
                    </a:cubicBezTo>
                    <a:cubicBezTo>
                      <a:pt x="4107" y="496"/>
                      <a:pt x="2051" y="429"/>
                      <a:pt x="0" y="412"/>
                    </a:cubicBezTo>
                    <a:lnTo>
                      <a:pt x="0" y="2616"/>
                    </a:lnTo>
                    <a:lnTo>
                      <a:pt x="77238" y="2616"/>
                    </a:lnTo>
                    <a:cubicBezTo>
                      <a:pt x="71766" y="2128"/>
                      <a:pt x="66562" y="1729"/>
                      <a:pt x="61092" y="1298"/>
                    </a:cubicBezTo>
                    <a:cubicBezTo>
                      <a:pt x="58275" y="1081"/>
                      <a:pt x="55543" y="994"/>
                      <a:pt x="52776" y="994"/>
                    </a:cubicBezTo>
                    <a:cubicBezTo>
                      <a:pt x="51640" y="994"/>
                      <a:pt x="50498" y="1009"/>
                      <a:pt x="49343" y="1035"/>
                    </a:cubicBezTo>
                    <a:cubicBezTo>
                      <a:pt x="48597" y="1078"/>
                      <a:pt x="47770" y="1168"/>
                      <a:pt x="47027" y="1168"/>
                    </a:cubicBezTo>
                    <a:cubicBezTo>
                      <a:pt x="44379" y="1211"/>
                      <a:pt x="41897" y="1298"/>
                      <a:pt x="39249" y="1474"/>
                    </a:cubicBezTo>
                    <a:cubicBezTo>
                      <a:pt x="37568" y="1575"/>
                      <a:pt x="35901" y="1625"/>
                      <a:pt x="34243" y="1625"/>
                    </a:cubicBezTo>
                    <a:cubicBezTo>
                      <a:pt x="30108" y="1625"/>
                      <a:pt x="26032" y="1311"/>
                      <a:pt x="21958" y="682"/>
                    </a:cubicBezTo>
                    <a:cubicBezTo>
                      <a:pt x="21460" y="639"/>
                      <a:pt x="21047" y="682"/>
                      <a:pt x="20551" y="596"/>
                    </a:cubicBezTo>
                    <a:cubicBezTo>
                      <a:pt x="19144" y="419"/>
                      <a:pt x="17903" y="67"/>
                      <a:pt x="16499" y="24"/>
                    </a:cubicBezTo>
                    <a:cubicBezTo>
                      <a:pt x="16172" y="8"/>
                      <a:pt x="15847" y="1"/>
                      <a:pt x="15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7"/>
            <p:cNvSpPr/>
            <p:nvPr/>
          </p:nvSpPr>
          <p:spPr>
            <a:xfrm rot="10800000">
              <a:off x="-82" y="4799735"/>
              <a:ext cx="6169226" cy="340807"/>
            </a:xfrm>
            <a:custGeom>
              <a:avLst/>
              <a:gdLst/>
              <a:ahLst/>
              <a:cxnLst/>
              <a:rect l="l" t="t" r="r" b="b"/>
              <a:pathLst>
                <a:path w="74067" h="14051" extrusionOk="0">
                  <a:moveTo>
                    <a:pt x="0" y="1"/>
                  </a:moveTo>
                  <a:cubicBezTo>
                    <a:pt x="5477" y="1220"/>
                    <a:pt x="10773" y="3099"/>
                    <a:pt x="16039" y="5008"/>
                  </a:cubicBezTo>
                  <a:cubicBezTo>
                    <a:pt x="19785" y="6366"/>
                    <a:pt x="23797" y="7319"/>
                    <a:pt x="27806" y="7319"/>
                  </a:cubicBezTo>
                  <a:cubicBezTo>
                    <a:pt x="28694" y="7319"/>
                    <a:pt x="29582" y="7272"/>
                    <a:pt x="30467" y="7172"/>
                  </a:cubicBezTo>
                  <a:cubicBezTo>
                    <a:pt x="33688" y="6811"/>
                    <a:pt x="36939" y="6639"/>
                    <a:pt x="40188" y="6639"/>
                  </a:cubicBezTo>
                  <a:cubicBezTo>
                    <a:pt x="42197" y="6639"/>
                    <a:pt x="44206" y="6704"/>
                    <a:pt x="46206" y="6832"/>
                  </a:cubicBezTo>
                  <a:cubicBezTo>
                    <a:pt x="51323" y="7160"/>
                    <a:pt x="56617" y="7481"/>
                    <a:pt x="60598" y="11095"/>
                  </a:cubicBezTo>
                  <a:cubicBezTo>
                    <a:pt x="63054" y="13327"/>
                    <a:pt x="66169" y="14051"/>
                    <a:pt x="69476" y="14051"/>
                  </a:cubicBezTo>
                  <a:cubicBezTo>
                    <a:pt x="70981" y="14051"/>
                    <a:pt x="72526" y="13901"/>
                    <a:pt x="74067" y="13675"/>
                  </a:cubicBezTo>
                  <a:lnTo>
                    <a:pt x="740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
            <p:cNvSpPr/>
            <p:nvPr/>
          </p:nvSpPr>
          <p:spPr>
            <a:xfrm rot="10800000">
              <a:off x="2103955" y="5009662"/>
              <a:ext cx="7039965" cy="130880"/>
            </a:xfrm>
            <a:custGeom>
              <a:avLst/>
              <a:gdLst/>
              <a:ahLst/>
              <a:cxnLst/>
              <a:rect l="l" t="t" r="r" b="b"/>
              <a:pathLst>
                <a:path w="84521" h="5396" extrusionOk="0">
                  <a:moveTo>
                    <a:pt x="0" y="1"/>
                  </a:moveTo>
                  <a:lnTo>
                    <a:pt x="0" y="5251"/>
                  </a:lnTo>
                  <a:cubicBezTo>
                    <a:pt x="1757" y="5338"/>
                    <a:pt x="3519" y="5396"/>
                    <a:pt x="5235" y="5396"/>
                  </a:cubicBezTo>
                  <a:cubicBezTo>
                    <a:pt x="9010" y="5396"/>
                    <a:pt x="12566" y="5117"/>
                    <a:pt x="15368" y="4261"/>
                  </a:cubicBezTo>
                  <a:cubicBezTo>
                    <a:pt x="19910" y="2873"/>
                    <a:pt x="25953" y="2749"/>
                    <a:pt x="31792" y="2623"/>
                  </a:cubicBezTo>
                  <a:cubicBezTo>
                    <a:pt x="34074" y="2574"/>
                    <a:pt x="36365" y="2549"/>
                    <a:pt x="38657" y="2549"/>
                  </a:cubicBezTo>
                  <a:cubicBezTo>
                    <a:pt x="42365" y="2549"/>
                    <a:pt x="46075" y="2615"/>
                    <a:pt x="49751" y="2755"/>
                  </a:cubicBezTo>
                  <a:cubicBezTo>
                    <a:pt x="50761" y="2793"/>
                    <a:pt x="51774" y="2811"/>
                    <a:pt x="52788" y="2811"/>
                  </a:cubicBezTo>
                  <a:cubicBezTo>
                    <a:pt x="57363" y="2811"/>
                    <a:pt x="61942" y="2444"/>
                    <a:pt x="66216" y="1924"/>
                  </a:cubicBezTo>
                  <a:cubicBezTo>
                    <a:pt x="72227" y="1190"/>
                    <a:pt x="78270" y="469"/>
                    <a:pt x="845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5" name="Google Shape;355;p7"/>
          <p:cNvSpPr/>
          <p:nvPr/>
        </p:nvSpPr>
        <p:spPr>
          <a:xfrm>
            <a:off x="4823325" y="4559538"/>
            <a:ext cx="270575" cy="88925"/>
          </a:xfrm>
          <a:custGeom>
            <a:avLst/>
            <a:gdLst/>
            <a:ahLst/>
            <a:cxnLst/>
            <a:rect l="l" t="t" r="r" b="b"/>
            <a:pathLst>
              <a:path w="10823" h="3557" extrusionOk="0">
                <a:moveTo>
                  <a:pt x="4787" y="0"/>
                </a:moveTo>
                <a:cubicBezTo>
                  <a:pt x="4703" y="0"/>
                  <a:pt x="4619" y="3"/>
                  <a:pt x="4535" y="9"/>
                </a:cubicBezTo>
                <a:cubicBezTo>
                  <a:pt x="3177" y="109"/>
                  <a:pt x="1997" y="982"/>
                  <a:pt x="1509" y="2256"/>
                </a:cubicBezTo>
                <a:cubicBezTo>
                  <a:pt x="1433" y="2241"/>
                  <a:pt x="1354" y="2233"/>
                  <a:pt x="1277" y="2233"/>
                </a:cubicBezTo>
                <a:cubicBezTo>
                  <a:pt x="572" y="2233"/>
                  <a:pt x="0" y="2805"/>
                  <a:pt x="0" y="3510"/>
                </a:cubicBezTo>
                <a:cubicBezTo>
                  <a:pt x="0" y="3526"/>
                  <a:pt x="3" y="3541"/>
                  <a:pt x="3" y="3556"/>
                </a:cubicBezTo>
                <a:lnTo>
                  <a:pt x="10822" y="3556"/>
                </a:lnTo>
                <a:lnTo>
                  <a:pt x="10822" y="3510"/>
                </a:lnTo>
                <a:cubicBezTo>
                  <a:pt x="10822" y="2420"/>
                  <a:pt x="9936" y="1534"/>
                  <a:pt x="8846" y="1534"/>
                </a:cubicBezTo>
                <a:cubicBezTo>
                  <a:pt x="8496" y="1534"/>
                  <a:pt x="8154" y="1626"/>
                  <a:pt x="7852" y="1802"/>
                </a:cubicBezTo>
                <a:cubicBezTo>
                  <a:pt x="7230" y="683"/>
                  <a:pt x="6054" y="0"/>
                  <a:pt x="4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0844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2479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6466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5300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8918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4338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4498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3131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6908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757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3"/>
        <p:cNvGrpSpPr/>
        <p:nvPr/>
      </p:nvGrpSpPr>
      <p:grpSpPr>
        <a:xfrm>
          <a:off x="0" y="0"/>
          <a:ext cx="0" cy="0"/>
          <a:chOff x="0" y="0"/>
          <a:chExt cx="0" cy="0"/>
        </a:xfrm>
      </p:grpSpPr>
      <p:sp>
        <p:nvSpPr>
          <p:cNvPr id="504" name="Google Shape;504;p10"/>
          <p:cNvSpPr>
            <a:spLocks noGrp="1"/>
          </p:cNvSpPr>
          <p:nvPr>
            <p:ph type="pic" idx="2"/>
          </p:nvPr>
        </p:nvSpPr>
        <p:spPr>
          <a:xfrm>
            <a:off x="-25" y="-13725"/>
            <a:ext cx="9144000" cy="5157300"/>
          </a:xfrm>
          <a:prstGeom prst="rect">
            <a:avLst/>
          </a:prstGeom>
          <a:noFill/>
          <a:ln>
            <a:noFill/>
          </a:ln>
        </p:spPr>
      </p:sp>
      <p:sp>
        <p:nvSpPr>
          <p:cNvPr id="505" name="Google Shape;505;p10"/>
          <p:cNvSpPr txBox="1">
            <a:spLocks noGrp="1"/>
          </p:cNvSpPr>
          <p:nvPr>
            <p:ph type="title"/>
          </p:nvPr>
        </p:nvSpPr>
        <p:spPr>
          <a:xfrm>
            <a:off x="720000" y="3991150"/>
            <a:ext cx="7704000" cy="5958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1A536-B140-4D17-8812-5CDF219A02AC}"/>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E0FB7123-5FB6-4888-A105-39353050CEC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1A37FA17-FCBF-4DFE-94C9-744A0F592126}"/>
              </a:ext>
            </a:extLst>
          </p:cNvPr>
          <p:cNvSpPr>
            <a:spLocks noGrp="1"/>
          </p:cNvSpPr>
          <p:nvPr>
            <p:ph type="dt" sz="half" idx="10"/>
          </p:nvPr>
        </p:nvSpPr>
        <p:spPr/>
        <p:txBody>
          <a:bodyPr/>
          <a:lstStyle/>
          <a:p>
            <a:fld id="{7DA41B2F-6DA6-4E2B-A57B-F6EDC5D86427}" type="datetimeFigureOut">
              <a:rPr lang="es-EC" smtClean="0"/>
              <a:t>17/6/2024</a:t>
            </a:fld>
            <a:endParaRPr lang="es-EC"/>
          </a:p>
        </p:txBody>
      </p:sp>
      <p:sp>
        <p:nvSpPr>
          <p:cNvPr id="5" name="Marcador de pie de página 4">
            <a:extLst>
              <a:ext uri="{FF2B5EF4-FFF2-40B4-BE49-F238E27FC236}">
                <a16:creationId xmlns:a16="http://schemas.microsoft.com/office/drawing/2014/main" id="{CDAA4FAE-4674-453A-9615-4A71D944F9DC}"/>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9AD04302-8C95-43B5-ACF6-413FA5704388}"/>
              </a:ext>
            </a:extLst>
          </p:cNvPr>
          <p:cNvSpPr>
            <a:spLocks noGrp="1"/>
          </p:cNvSpPr>
          <p:nvPr>
            <p:ph type="sldNum" sz="quarter" idx="12"/>
          </p:nvPr>
        </p:nvSpPr>
        <p:spPr/>
        <p:txBody>
          <a:bodyPr/>
          <a:lstStyle/>
          <a:p>
            <a:fld id="{A4DDAE97-CDB7-49E7-A085-18ADC84C19A1}" type="slidenum">
              <a:rPr lang="es-EC" smtClean="0"/>
              <a:t>‹#›</a:t>
            </a:fld>
            <a:endParaRPr lang="es-EC"/>
          </a:p>
        </p:txBody>
      </p:sp>
    </p:spTree>
    <p:extLst>
      <p:ext uri="{BB962C8B-B14F-4D97-AF65-F5344CB8AC3E}">
        <p14:creationId xmlns:p14="http://schemas.microsoft.com/office/powerpoint/2010/main" val="2077079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A449F4-E95A-4B23-AEE7-B4BCF0CA52EE}"/>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FA8D9CAB-BDA3-4E9C-A3F5-30E91DA48DB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52B846CE-6EED-412E-9B7B-F6D96F8CD8B5}"/>
              </a:ext>
            </a:extLst>
          </p:cNvPr>
          <p:cNvSpPr>
            <a:spLocks noGrp="1"/>
          </p:cNvSpPr>
          <p:nvPr>
            <p:ph type="dt" sz="half" idx="10"/>
          </p:nvPr>
        </p:nvSpPr>
        <p:spPr/>
        <p:txBody>
          <a:bodyPr/>
          <a:lstStyle/>
          <a:p>
            <a:fld id="{7DA41B2F-6DA6-4E2B-A57B-F6EDC5D86427}" type="datetimeFigureOut">
              <a:rPr lang="es-EC" smtClean="0"/>
              <a:t>17/6/2024</a:t>
            </a:fld>
            <a:endParaRPr lang="es-EC"/>
          </a:p>
        </p:txBody>
      </p:sp>
      <p:sp>
        <p:nvSpPr>
          <p:cNvPr id="5" name="Marcador de pie de página 4">
            <a:extLst>
              <a:ext uri="{FF2B5EF4-FFF2-40B4-BE49-F238E27FC236}">
                <a16:creationId xmlns:a16="http://schemas.microsoft.com/office/drawing/2014/main" id="{802B5576-55E1-49A3-AF41-56511525D5EB}"/>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7DCFF06B-2983-414B-8C36-FE3A825EDAEE}"/>
              </a:ext>
            </a:extLst>
          </p:cNvPr>
          <p:cNvSpPr>
            <a:spLocks noGrp="1"/>
          </p:cNvSpPr>
          <p:nvPr>
            <p:ph type="sldNum" sz="quarter" idx="12"/>
          </p:nvPr>
        </p:nvSpPr>
        <p:spPr/>
        <p:txBody>
          <a:bodyPr/>
          <a:lstStyle/>
          <a:p>
            <a:fld id="{A4DDAE97-CDB7-49E7-A085-18ADC84C19A1}" type="slidenum">
              <a:rPr lang="es-EC" smtClean="0"/>
              <a:t>‹#›</a:t>
            </a:fld>
            <a:endParaRPr lang="es-EC"/>
          </a:p>
        </p:txBody>
      </p:sp>
    </p:spTree>
    <p:extLst>
      <p:ext uri="{BB962C8B-B14F-4D97-AF65-F5344CB8AC3E}">
        <p14:creationId xmlns:p14="http://schemas.microsoft.com/office/powerpoint/2010/main" val="726293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EEB09C-3929-4D21-B907-40D3E3DCA859}"/>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EF9642DE-69B0-4197-A36C-06CCEF1744E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69279B7-EDAE-468C-A31A-BA111A255972}"/>
              </a:ext>
            </a:extLst>
          </p:cNvPr>
          <p:cNvSpPr>
            <a:spLocks noGrp="1"/>
          </p:cNvSpPr>
          <p:nvPr>
            <p:ph type="dt" sz="half" idx="10"/>
          </p:nvPr>
        </p:nvSpPr>
        <p:spPr/>
        <p:txBody>
          <a:bodyPr/>
          <a:lstStyle/>
          <a:p>
            <a:fld id="{7DA41B2F-6DA6-4E2B-A57B-F6EDC5D86427}" type="datetimeFigureOut">
              <a:rPr lang="es-EC" smtClean="0"/>
              <a:t>17/6/2024</a:t>
            </a:fld>
            <a:endParaRPr lang="es-EC"/>
          </a:p>
        </p:txBody>
      </p:sp>
      <p:sp>
        <p:nvSpPr>
          <p:cNvPr id="5" name="Marcador de pie de página 4">
            <a:extLst>
              <a:ext uri="{FF2B5EF4-FFF2-40B4-BE49-F238E27FC236}">
                <a16:creationId xmlns:a16="http://schemas.microsoft.com/office/drawing/2014/main" id="{49402953-A1AA-4F21-9016-90B030F51F53}"/>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BDFA257B-A662-4648-9A3F-DF739D31875B}"/>
              </a:ext>
            </a:extLst>
          </p:cNvPr>
          <p:cNvSpPr>
            <a:spLocks noGrp="1"/>
          </p:cNvSpPr>
          <p:nvPr>
            <p:ph type="sldNum" sz="quarter" idx="12"/>
          </p:nvPr>
        </p:nvSpPr>
        <p:spPr/>
        <p:txBody>
          <a:bodyPr/>
          <a:lstStyle/>
          <a:p>
            <a:fld id="{A4DDAE97-CDB7-49E7-A085-18ADC84C19A1}" type="slidenum">
              <a:rPr lang="es-EC" smtClean="0"/>
              <a:t>‹#›</a:t>
            </a:fld>
            <a:endParaRPr lang="es-EC"/>
          </a:p>
        </p:txBody>
      </p:sp>
    </p:spTree>
    <p:extLst>
      <p:ext uri="{BB962C8B-B14F-4D97-AF65-F5344CB8AC3E}">
        <p14:creationId xmlns:p14="http://schemas.microsoft.com/office/powerpoint/2010/main" val="3755937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E0CF7A-737B-4502-AF1A-E85E4FD7265B}"/>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3BA8DE28-2DCA-4946-A4EF-E23175D5C5C5}"/>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12E8796C-47B8-4265-BF82-3BF3FD08AC36}"/>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3D51F9A3-7D37-4A15-9048-EADF222EB2DA}"/>
              </a:ext>
            </a:extLst>
          </p:cNvPr>
          <p:cNvSpPr>
            <a:spLocks noGrp="1"/>
          </p:cNvSpPr>
          <p:nvPr>
            <p:ph type="dt" sz="half" idx="10"/>
          </p:nvPr>
        </p:nvSpPr>
        <p:spPr/>
        <p:txBody>
          <a:bodyPr/>
          <a:lstStyle/>
          <a:p>
            <a:fld id="{7DA41B2F-6DA6-4E2B-A57B-F6EDC5D86427}" type="datetimeFigureOut">
              <a:rPr lang="es-EC" smtClean="0"/>
              <a:t>17/6/2024</a:t>
            </a:fld>
            <a:endParaRPr lang="es-EC"/>
          </a:p>
        </p:txBody>
      </p:sp>
      <p:sp>
        <p:nvSpPr>
          <p:cNvPr id="6" name="Marcador de pie de página 5">
            <a:extLst>
              <a:ext uri="{FF2B5EF4-FFF2-40B4-BE49-F238E27FC236}">
                <a16:creationId xmlns:a16="http://schemas.microsoft.com/office/drawing/2014/main" id="{834B1E29-FF90-4D40-8F18-48D5FC393B0B}"/>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4F210912-F964-4CF4-8BBA-328639F253A0}"/>
              </a:ext>
            </a:extLst>
          </p:cNvPr>
          <p:cNvSpPr>
            <a:spLocks noGrp="1"/>
          </p:cNvSpPr>
          <p:nvPr>
            <p:ph type="sldNum" sz="quarter" idx="12"/>
          </p:nvPr>
        </p:nvSpPr>
        <p:spPr/>
        <p:txBody>
          <a:bodyPr/>
          <a:lstStyle/>
          <a:p>
            <a:fld id="{A4DDAE97-CDB7-49E7-A085-18ADC84C19A1}" type="slidenum">
              <a:rPr lang="es-EC" smtClean="0"/>
              <a:t>‹#›</a:t>
            </a:fld>
            <a:endParaRPr lang="es-EC"/>
          </a:p>
        </p:txBody>
      </p:sp>
    </p:spTree>
    <p:extLst>
      <p:ext uri="{BB962C8B-B14F-4D97-AF65-F5344CB8AC3E}">
        <p14:creationId xmlns:p14="http://schemas.microsoft.com/office/powerpoint/2010/main" val="1964781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77ED01-F099-4CBC-BD5D-BAD4F6A16D69}"/>
              </a:ext>
            </a:extLst>
          </p:cNvPr>
          <p:cNvSpPr>
            <a:spLocks noGrp="1"/>
          </p:cNvSpPr>
          <p:nvPr>
            <p:ph type="title"/>
          </p:nvPr>
        </p:nvSpPr>
        <p:spPr>
          <a:xfrm>
            <a:off x="629841" y="273844"/>
            <a:ext cx="7886700" cy="994172"/>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3F49C217-A585-4382-BE4B-182203F776D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BB4D4B9-4572-44FF-BABD-BE9BCEF2F8B7}"/>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65D88AD6-1AB6-4D93-B94D-F9C082A2B9D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5E03F77-3A38-457D-A79E-42040864D545}"/>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85255A3C-489C-4F05-8ED4-CE6E853D9767}"/>
              </a:ext>
            </a:extLst>
          </p:cNvPr>
          <p:cNvSpPr>
            <a:spLocks noGrp="1"/>
          </p:cNvSpPr>
          <p:nvPr>
            <p:ph type="dt" sz="half" idx="10"/>
          </p:nvPr>
        </p:nvSpPr>
        <p:spPr/>
        <p:txBody>
          <a:bodyPr/>
          <a:lstStyle/>
          <a:p>
            <a:fld id="{7DA41B2F-6DA6-4E2B-A57B-F6EDC5D86427}" type="datetimeFigureOut">
              <a:rPr lang="es-EC" smtClean="0"/>
              <a:t>17/6/2024</a:t>
            </a:fld>
            <a:endParaRPr lang="es-EC"/>
          </a:p>
        </p:txBody>
      </p:sp>
      <p:sp>
        <p:nvSpPr>
          <p:cNvPr id="8" name="Marcador de pie de página 7">
            <a:extLst>
              <a:ext uri="{FF2B5EF4-FFF2-40B4-BE49-F238E27FC236}">
                <a16:creationId xmlns:a16="http://schemas.microsoft.com/office/drawing/2014/main" id="{E4FA7D93-725B-4B36-B7CB-037AD4C559E5}"/>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5FD59C54-0B5B-4F0C-AD05-8436ACF050BD}"/>
              </a:ext>
            </a:extLst>
          </p:cNvPr>
          <p:cNvSpPr>
            <a:spLocks noGrp="1"/>
          </p:cNvSpPr>
          <p:nvPr>
            <p:ph type="sldNum" sz="quarter" idx="12"/>
          </p:nvPr>
        </p:nvSpPr>
        <p:spPr/>
        <p:txBody>
          <a:bodyPr/>
          <a:lstStyle/>
          <a:p>
            <a:fld id="{A4DDAE97-CDB7-49E7-A085-18ADC84C19A1}" type="slidenum">
              <a:rPr lang="es-EC" smtClean="0"/>
              <a:t>‹#›</a:t>
            </a:fld>
            <a:endParaRPr lang="es-EC"/>
          </a:p>
        </p:txBody>
      </p:sp>
    </p:spTree>
    <p:extLst>
      <p:ext uri="{BB962C8B-B14F-4D97-AF65-F5344CB8AC3E}">
        <p14:creationId xmlns:p14="http://schemas.microsoft.com/office/powerpoint/2010/main" val="2683661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86EB53-DFCC-492D-8F32-06828839710D}"/>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07FF46CB-562A-4878-81E5-BC7EE97EBEE4}"/>
              </a:ext>
            </a:extLst>
          </p:cNvPr>
          <p:cNvSpPr>
            <a:spLocks noGrp="1"/>
          </p:cNvSpPr>
          <p:nvPr>
            <p:ph type="dt" sz="half" idx="10"/>
          </p:nvPr>
        </p:nvSpPr>
        <p:spPr/>
        <p:txBody>
          <a:bodyPr/>
          <a:lstStyle/>
          <a:p>
            <a:fld id="{7DA41B2F-6DA6-4E2B-A57B-F6EDC5D86427}" type="datetimeFigureOut">
              <a:rPr lang="es-EC" smtClean="0"/>
              <a:t>17/6/2024</a:t>
            </a:fld>
            <a:endParaRPr lang="es-EC"/>
          </a:p>
        </p:txBody>
      </p:sp>
      <p:sp>
        <p:nvSpPr>
          <p:cNvPr id="4" name="Marcador de pie de página 3">
            <a:extLst>
              <a:ext uri="{FF2B5EF4-FFF2-40B4-BE49-F238E27FC236}">
                <a16:creationId xmlns:a16="http://schemas.microsoft.com/office/drawing/2014/main" id="{4AF81563-3870-49F3-8C4B-EC040E38E9B7}"/>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FE1C9A97-486E-4E58-A849-59FCDCE71BB7}"/>
              </a:ext>
            </a:extLst>
          </p:cNvPr>
          <p:cNvSpPr>
            <a:spLocks noGrp="1"/>
          </p:cNvSpPr>
          <p:nvPr>
            <p:ph type="sldNum" sz="quarter" idx="12"/>
          </p:nvPr>
        </p:nvSpPr>
        <p:spPr/>
        <p:txBody>
          <a:bodyPr/>
          <a:lstStyle/>
          <a:p>
            <a:fld id="{A4DDAE97-CDB7-49E7-A085-18ADC84C19A1}" type="slidenum">
              <a:rPr lang="es-EC" smtClean="0"/>
              <a:t>‹#›</a:t>
            </a:fld>
            <a:endParaRPr lang="es-EC"/>
          </a:p>
        </p:txBody>
      </p:sp>
    </p:spTree>
    <p:extLst>
      <p:ext uri="{BB962C8B-B14F-4D97-AF65-F5344CB8AC3E}">
        <p14:creationId xmlns:p14="http://schemas.microsoft.com/office/powerpoint/2010/main" val="1864745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4C779CC-4C5F-4A37-B60B-1D44E8EAEE6A}"/>
              </a:ext>
            </a:extLst>
          </p:cNvPr>
          <p:cNvSpPr>
            <a:spLocks noGrp="1"/>
          </p:cNvSpPr>
          <p:nvPr>
            <p:ph type="dt" sz="half" idx="10"/>
          </p:nvPr>
        </p:nvSpPr>
        <p:spPr/>
        <p:txBody>
          <a:bodyPr/>
          <a:lstStyle/>
          <a:p>
            <a:fld id="{7DA41B2F-6DA6-4E2B-A57B-F6EDC5D86427}" type="datetimeFigureOut">
              <a:rPr lang="es-EC" smtClean="0"/>
              <a:t>17/6/2024</a:t>
            </a:fld>
            <a:endParaRPr lang="es-EC"/>
          </a:p>
        </p:txBody>
      </p:sp>
      <p:sp>
        <p:nvSpPr>
          <p:cNvPr id="3" name="Marcador de pie de página 2">
            <a:extLst>
              <a:ext uri="{FF2B5EF4-FFF2-40B4-BE49-F238E27FC236}">
                <a16:creationId xmlns:a16="http://schemas.microsoft.com/office/drawing/2014/main" id="{47027B88-9D21-42AD-970E-6572061E35BC}"/>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5A64BD9B-016D-43AC-87BD-9C14AA6C7CA3}"/>
              </a:ext>
            </a:extLst>
          </p:cNvPr>
          <p:cNvSpPr>
            <a:spLocks noGrp="1"/>
          </p:cNvSpPr>
          <p:nvPr>
            <p:ph type="sldNum" sz="quarter" idx="12"/>
          </p:nvPr>
        </p:nvSpPr>
        <p:spPr/>
        <p:txBody>
          <a:bodyPr/>
          <a:lstStyle/>
          <a:p>
            <a:fld id="{A4DDAE97-CDB7-49E7-A085-18ADC84C19A1}" type="slidenum">
              <a:rPr lang="es-EC" smtClean="0"/>
              <a:t>‹#›</a:t>
            </a:fld>
            <a:endParaRPr lang="es-EC"/>
          </a:p>
        </p:txBody>
      </p:sp>
    </p:spTree>
    <p:extLst>
      <p:ext uri="{BB962C8B-B14F-4D97-AF65-F5344CB8AC3E}">
        <p14:creationId xmlns:p14="http://schemas.microsoft.com/office/powerpoint/2010/main" val="2304359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95B74C-4C5E-4106-9BB4-715EAF1821D3}"/>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F7234FAF-AA72-4ABB-8028-D4D829C0CA2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AA8AB3AE-51C7-4920-B86E-01A1B716CB3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B0DE7B4-CB6D-425E-BFA4-9E3B51D9699A}"/>
              </a:ext>
            </a:extLst>
          </p:cNvPr>
          <p:cNvSpPr>
            <a:spLocks noGrp="1"/>
          </p:cNvSpPr>
          <p:nvPr>
            <p:ph type="dt" sz="half" idx="10"/>
          </p:nvPr>
        </p:nvSpPr>
        <p:spPr/>
        <p:txBody>
          <a:bodyPr/>
          <a:lstStyle/>
          <a:p>
            <a:fld id="{7DA41B2F-6DA6-4E2B-A57B-F6EDC5D86427}" type="datetimeFigureOut">
              <a:rPr lang="es-EC" smtClean="0"/>
              <a:t>17/6/2024</a:t>
            </a:fld>
            <a:endParaRPr lang="es-EC"/>
          </a:p>
        </p:txBody>
      </p:sp>
      <p:sp>
        <p:nvSpPr>
          <p:cNvPr id="6" name="Marcador de pie de página 5">
            <a:extLst>
              <a:ext uri="{FF2B5EF4-FFF2-40B4-BE49-F238E27FC236}">
                <a16:creationId xmlns:a16="http://schemas.microsoft.com/office/drawing/2014/main" id="{A93F9776-77A2-4F7B-9838-8C971B3EDB59}"/>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175BD157-C30B-4C4E-B1AE-6C938F1D2DDD}"/>
              </a:ext>
            </a:extLst>
          </p:cNvPr>
          <p:cNvSpPr>
            <a:spLocks noGrp="1"/>
          </p:cNvSpPr>
          <p:nvPr>
            <p:ph type="sldNum" sz="quarter" idx="12"/>
          </p:nvPr>
        </p:nvSpPr>
        <p:spPr/>
        <p:txBody>
          <a:bodyPr/>
          <a:lstStyle/>
          <a:p>
            <a:fld id="{A4DDAE97-CDB7-49E7-A085-18ADC84C19A1}" type="slidenum">
              <a:rPr lang="es-EC" smtClean="0"/>
              <a:t>‹#›</a:t>
            </a:fld>
            <a:endParaRPr lang="es-EC"/>
          </a:p>
        </p:txBody>
      </p:sp>
    </p:spTree>
    <p:extLst>
      <p:ext uri="{BB962C8B-B14F-4D97-AF65-F5344CB8AC3E}">
        <p14:creationId xmlns:p14="http://schemas.microsoft.com/office/powerpoint/2010/main" val="7302352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F920F1-3639-42A7-8DDC-6F10B4708CEE}"/>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D3E1CCEF-2035-412B-B0D6-48F0B778EEC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C"/>
          </a:p>
        </p:txBody>
      </p:sp>
      <p:sp>
        <p:nvSpPr>
          <p:cNvPr id="4" name="Marcador de texto 3">
            <a:extLst>
              <a:ext uri="{FF2B5EF4-FFF2-40B4-BE49-F238E27FC236}">
                <a16:creationId xmlns:a16="http://schemas.microsoft.com/office/drawing/2014/main" id="{5BEDAC1B-BEBF-4F0B-B426-260695197D8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214BFBE-2DBA-4B14-8A65-0473A8E55965}"/>
              </a:ext>
            </a:extLst>
          </p:cNvPr>
          <p:cNvSpPr>
            <a:spLocks noGrp="1"/>
          </p:cNvSpPr>
          <p:nvPr>
            <p:ph type="dt" sz="half" idx="10"/>
          </p:nvPr>
        </p:nvSpPr>
        <p:spPr/>
        <p:txBody>
          <a:bodyPr/>
          <a:lstStyle/>
          <a:p>
            <a:fld id="{7DA41B2F-6DA6-4E2B-A57B-F6EDC5D86427}" type="datetimeFigureOut">
              <a:rPr lang="es-EC" smtClean="0"/>
              <a:t>17/6/2024</a:t>
            </a:fld>
            <a:endParaRPr lang="es-EC"/>
          </a:p>
        </p:txBody>
      </p:sp>
      <p:sp>
        <p:nvSpPr>
          <p:cNvPr id="6" name="Marcador de pie de página 5">
            <a:extLst>
              <a:ext uri="{FF2B5EF4-FFF2-40B4-BE49-F238E27FC236}">
                <a16:creationId xmlns:a16="http://schemas.microsoft.com/office/drawing/2014/main" id="{8C977DC4-D094-4512-B4CA-D673D17A6584}"/>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8D6465DD-3E45-4DF8-BB9F-FE5B615A9D06}"/>
              </a:ext>
            </a:extLst>
          </p:cNvPr>
          <p:cNvSpPr>
            <a:spLocks noGrp="1"/>
          </p:cNvSpPr>
          <p:nvPr>
            <p:ph type="sldNum" sz="quarter" idx="12"/>
          </p:nvPr>
        </p:nvSpPr>
        <p:spPr/>
        <p:txBody>
          <a:bodyPr/>
          <a:lstStyle/>
          <a:p>
            <a:fld id="{A4DDAE97-CDB7-49E7-A085-18ADC84C19A1}" type="slidenum">
              <a:rPr lang="es-EC" smtClean="0"/>
              <a:t>‹#›</a:t>
            </a:fld>
            <a:endParaRPr lang="es-EC"/>
          </a:p>
        </p:txBody>
      </p:sp>
    </p:spTree>
    <p:extLst>
      <p:ext uri="{BB962C8B-B14F-4D97-AF65-F5344CB8AC3E}">
        <p14:creationId xmlns:p14="http://schemas.microsoft.com/office/powerpoint/2010/main" val="1884003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A16D0E-8E56-438C-8DD0-50231C70BB4A}"/>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1EA81105-C78A-401A-84EB-F1FF5186DC0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A6718689-C758-4E2E-8660-F59E6FB1896A}"/>
              </a:ext>
            </a:extLst>
          </p:cNvPr>
          <p:cNvSpPr>
            <a:spLocks noGrp="1"/>
          </p:cNvSpPr>
          <p:nvPr>
            <p:ph type="dt" sz="half" idx="10"/>
          </p:nvPr>
        </p:nvSpPr>
        <p:spPr/>
        <p:txBody>
          <a:bodyPr/>
          <a:lstStyle/>
          <a:p>
            <a:fld id="{7DA41B2F-6DA6-4E2B-A57B-F6EDC5D86427}" type="datetimeFigureOut">
              <a:rPr lang="es-EC" smtClean="0"/>
              <a:t>17/6/2024</a:t>
            </a:fld>
            <a:endParaRPr lang="es-EC"/>
          </a:p>
        </p:txBody>
      </p:sp>
      <p:sp>
        <p:nvSpPr>
          <p:cNvPr id="5" name="Marcador de pie de página 4">
            <a:extLst>
              <a:ext uri="{FF2B5EF4-FFF2-40B4-BE49-F238E27FC236}">
                <a16:creationId xmlns:a16="http://schemas.microsoft.com/office/drawing/2014/main" id="{B6A3954F-0BCD-4D54-BA71-B01B0AF1D6DF}"/>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E7FEBCBA-51E4-460A-B1C0-4C2C8C2A68A1}"/>
              </a:ext>
            </a:extLst>
          </p:cNvPr>
          <p:cNvSpPr>
            <a:spLocks noGrp="1"/>
          </p:cNvSpPr>
          <p:nvPr>
            <p:ph type="sldNum" sz="quarter" idx="12"/>
          </p:nvPr>
        </p:nvSpPr>
        <p:spPr/>
        <p:txBody>
          <a:bodyPr/>
          <a:lstStyle/>
          <a:p>
            <a:fld id="{A4DDAE97-CDB7-49E7-A085-18ADC84C19A1}" type="slidenum">
              <a:rPr lang="es-EC" smtClean="0"/>
              <a:t>‹#›</a:t>
            </a:fld>
            <a:endParaRPr lang="es-EC"/>
          </a:p>
        </p:txBody>
      </p:sp>
    </p:spTree>
    <p:extLst>
      <p:ext uri="{BB962C8B-B14F-4D97-AF65-F5344CB8AC3E}">
        <p14:creationId xmlns:p14="http://schemas.microsoft.com/office/powerpoint/2010/main" val="1167308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91"/>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B5A0102-6B20-4B19-BE8F-713AF72E78F7}"/>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4BFF235C-181F-4D18-9631-589C39A43298}"/>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8B653EE9-9A00-496D-9F1A-5AB2FE557EC9}"/>
              </a:ext>
            </a:extLst>
          </p:cNvPr>
          <p:cNvSpPr>
            <a:spLocks noGrp="1"/>
          </p:cNvSpPr>
          <p:nvPr>
            <p:ph type="dt" sz="half" idx="10"/>
          </p:nvPr>
        </p:nvSpPr>
        <p:spPr/>
        <p:txBody>
          <a:bodyPr/>
          <a:lstStyle/>
          <a:p>
            <a:fld id="{7DA41B2F-6DA6-4E2B-A57B-F6EDC5D86427}" type="datetimeFigureOut">
              <a:rPr lang="es-EC" smtClean="0"/>
              <a:t>17/6/2024</a:t>
            </a:fld>
            <a:endParaRPr lang="es-EC"/>
          </a:p>
        </p:txBody>
      </p:sp>
      <p:sp>
        <p:nvSpPr>
          <p:cNvPr id="5" name="Marcador de pie de página 4">
            <a:extLst>
              <a:ext uri="{FF2B5EF4-FFF2-40B4-BE49-F238E27FC236}">
                <a16:creationId xmlns:a16="http://schemas.microsoft.com/office/drawing/2014/main" id="{4F088212-52F1-4DD9-A4EF-5A5F0C35E62F}"/>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523BC2DE-2589-40BF-9874-948BBE3DB9D2}"/>
              </a:ext>
            </a:extLst>
          </p:cNvPr>
          <p:cNvSpPr>
            <a:spLocks noGrp="1"/>
          </p:cNvSpPr>
          <p:nvPr>
            <p:ph type="sldNum" sz="quarter" idx="12"/>
          </p:nvPr>
        </p:nvSpPr>
        <p:spPr/>
        <p:txBody>
          <a:bodyPr/>
          <a:lstStyle/>
          <a:p>
            <a:fld id="{A4DDAE97-CDB7-49E7-A085-18ADC84C19A1}" type="slidenum">
              <a:rPr lang="es-EC" smtClean="0"/>
              <a:t>‹#›</a:t>
            </a:fld>
            <a:endParaRPr lang="es-EC"/>
          </a:p>
        </p:txBody>
      </p:sp>
    </p:spTree>
    <p:extLst>
      <p:ext uri="{BB962C8B-B14F-4D97-AF65-F5344CB8AC3E}">
        <p14:creationId xmlns:p14="http://schemas.microsoft.com/office/powerpoint/2010/main" val="526192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25"/>
        <p:cNvGrpSpPr/>
        <p:nvPr/>
      </p:nvGrpSpPr>
      <p:grpSpPr>
        <a:xfrm>
          <a:off x="0" y="0"/>
          <a:ext cx="0" cy="0"/>
          <a:chOff x="0" y="0"/>
          <a:chExt cx="0" cy="0"/>
        </a:xfrm>
      </p:grpSpPr>
      <p:grpSp>
        <p:nvGrpSpPr>
          <p:cNvPr id="926" name="Google Shape;926;p17"/>
          <p:cNvGrpSpPr/>
          <p:nvPr/>
        </p:nvGrpSpPr>
        <p:grpSpPr>
          <a:xfrm>
            <a:off x="4811724" y="3986106"/>
            <a:ext cx="1987584" cy="742944"/>
            <a:chOff x="4811724" y="3986106"/>
            <a:chExt cx="1987584" cy="742944"/>
          </a:xfrm>
        </p:grpSpPr>
        <p:grpSp>
          <p:nvGrpSpPr>
            <p:cNvPr id="927" name="Google Shape;927;p17"/>
            <p:cNvGrpSpPr/>
            <p:nvPr/>
          </p:nvGrpSpPr>
          <p:grpSpPr>
            <a:xfrm>
              <a:off x="4811724" y="4224426"/>
              <a:ext cx="409309" cy="504624"/>
              <a:chOff x="-2163212" y="2818438"/>
              <a:chExt cx="386250" cy="476150"/>
            </a:xfrm>
          </p:grpSpPr>
          <p:sp>
            <p:nvSpPr>
              <p:cNvPr id="928" name="Google Shape;928;p17"/>
              <p:cNvSpPr/>
              <p:nvPr/>
            </p:nvSpPr>
            <p:spPr>
              <a:xfrm>
                <a:off x="-1986437" y="3145363"/>
                <a:ext cx="44825" cy="149225"/>
              </a:xfrm>
              <a:custGeom>
                <a:avLst/>
                <a:gdLst/>
                <a:ahLst/>
                <a:cxnLst/>
                <a:rect l="l" t="t" r="r" b="b"/>
                <a:pathLst>
                  <a:path w="1793" h="5969" extrusionOk="0">
                    <a:moveTo>
                      <a:pt x="766" y="1"/>
                    </a:moveTo>
                    <a:cubicBezTo>
                      <a:pt x="396" y="1"/>
                      <a:pt x="0" y="208"/>
                      <a:pt x="33" y="453"/>
                    </a:cubicBezTo>
                    <a:cubicBezTo>
                      <a:pt x="192" y="1671"/>
                      <a:pt x="273" y="2896"/>
                      <a:pt x="276" y="4125"/>
                    </a:cubicBezTo>
                    <a:cubicBezTo>
                      <a:pt x="255" y="4125"/>
                      <a:pt x="225" y="5034"/>
                      <a:pt x="181" y="5968"/>
                    </a:cubicBezTo>
                    <a:lnTo>
                      <a:pt x="1688" y="5968"/>
                    </a:lnTo>
                    <a:cubicBezTo>
                      <a:pt x="1729" y="5299"/>
                      <a:pt x="1747" y="4628"/>
                      <a:pt x="1742" y="3956"/>
                    </a:cubicBezTo>
                    <a:lnTo>
                      <a:pt x="1742" y="3956"/>
                    </a:lnTo>
                    <a:cubicBezTo>
                      <a:pt x="1742" y="3956"/>
                      <a:pt x="1742" y="3956"/>
                      <a:pt x="1742" y="3956"/>
                    </a:cubicBezTo>
                    <a:cubicBezTo>
                      <a:pt x="1793" y="3956"/>
                      <a:pt x="1780" y="3055"/>
                      <a:pt x="1721" y="3052"/>
                    </a:cubicBezTo>
                    <a:cubicBezTo>
                      <a:pt x="1685" y="2184"/>
                      <a:pt x="1614" y="1318"/>
                      <a:pt x="1502" y="453"/>
                    </a:cubicBezTo>
                    <a:cubicBezTo>
                      <a:pt x="1468" y="210"/>
                      <a:pt x="1187"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7"/>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a:off x="-2163212" y="2818438"/>
                <a:ext cx="386250" cy="361200"/>
              </a:xfrm>
              <a:custGeom>
                <a:avLst/>
                <a:gdLst/>
                <a:ahLst/>
                <a:cxnLst/>
                <a:rect l="l" t="t" r="r" b="b"/>
                <a:pathLst>
                  <a:path w="15450" h="14448" extrusionOk="0">
                    <a:moveTo>
                      <a:pt x="7738" y="0"/>
                    </a:moveTo>
                    <a:cubicBezTo>
                      <a:pt x="6150" y="0"/>
                      <a:pt x="4554" y="533"/>
                      <a:pt x="3236" y="1638"/>
                    </a:cubicBezTo>
                    <a:cubicBezTo>
                      <a:pt x="3149" y="1709"/>
                      <a:pt x="3077" y="1773"/>
                      <a:pt x="3029" y="1824"/>
                    </a:cubicBezTo>
                    <a:cubicBezTo>
                      <a:pt x="286" y="4600"/>
                      <a:pt x="0" y="7462"/>
                      <a:pt x="1295" y="10299"/>
                    </a:cubicBezTo>
                    <a:cubicBezTo>
                      <a:pt x="1535" y="10820"/>
                      <a:pt x="2286" y="12595"/>
                      <a:pt x="4295" y="13652"/>
                    </a:cubicBezTo>
                    <a:cubicBezTo>
                      <a:pt x="5386" y="14226"/>
                      <a:pt x="6540" y="14448"/>
                      <a:pt x="7647" y="14448"/>
                    </a:cubicBezTo>
                    <a:cubicBezTo>
                      <a:pt x="10115" y="14448"/>
                      <a:pt x="12353" y="13345"/>
                      <a:pt x="13154" y="12570"/>
                    </a:cubicBezTo>
                    <a:cubicBezTo>
                      <a:pt x="14806" y="10974"/>
                      <a:pt x="15449" y="9309"/>
                      <a:pt x="15391" y="7654"/>
                    </a:cubicBezTo>
                    <a:cubicBezTo>
                      <a:pt x="15337" y="6037"/>
                      <a:pt x="14632" y="4426"/>
                      <a:pt x="13432" y="2838"/>
                    </a:cubicBezTo>
                    <a:cubicBezTo>
                      <a:pt x="12026" y="979"/>
                      <a:pt x="9890" y="0"/>
                      <a:pt x="7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a:off x="-2108312" y="3033463"/>
                <a:ext cx="328525" cy="146200"/>
              </a:xfrm>
              <a:custGeom>
                <a:avLst/>
                <a:gdLst/>
                <a:ahLst/>
                <a:cxnLst/>
                <a:rect l="l" t="t" r="r" b="b"/>
                <a:pathLst>
                  <a:path w="13141" h="5848" extrusionOk="0">
                    <a:moveTo>
                      <a:pt x="13141" y="0"/>
                    </a:moveTo>
                    <a:cubicBezTo>
                      <a:pt x="9129" y="1203"/>
                      <a:pt x="4783" y="2316"/>
                      <a:pt x="0" y="3264"/>
                    </a:cubicBezTo>
                    <a:cubicBezTo>
                      <a:pt x="560" y="4007"/>
                      <a:pt x="1277" y="4617"/>
                      <a:pt x="2099" y="5051"/>
                    </a:cubicBezTo>
                    <a:cubicBezTo>
                      <a:pt x="3191" y="5625"/>
                      <a:pt x="4346" y="5847"/>
                      <a:pt x="5454" y="5847"/>
                    </a:cubicBezTo>
                    <a:cubicBezTo>
                      <a:pt x="7921" y="5847"/>
                      <a:pt x="10158" y="4746"/>
                      <a:pt x="10958" y="3971"/>
                    </a:cubicBezTo>
                    <a:cubicBezTo>
                      <a:pt x="12296" y="2676"/>
                      <a:pt x="12962" y="1341"/>
                      <a:pt x="13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a:off x="-2140687" y="2923538"/>
                <a:ext cx="358350" cy="152325"/>
              </a:xfrm>
              <a:custGeom>
                <a:avLst/>
                <a:gdLst/>
                <a:ahLst/>
                <a:cxnLst/>
                <a:rect l="l" t="t" r="r" b="b"/>
                <a:pathLst>
                  <a:path w="14334" h="6093" extrusionOk="0">
                    <a:moveTo>
                      <a:pt x="13427" y="0"/>
                    </a:moveTo>
                    <a:cubicBezTo>
                      <a:pt x="9901" y="1800"/>
                      <a:pt x="5029" y="3452"/>
                      <a:pt x="1" y="5077"/>
                    </a:cubicBezTo>
                    <a:cubicBezTo>
                      <a:pt x="110" y="5421"/>
                      <a:pt x="241" y="5761"/>
                      <a:pt x="394" y="6093"/>
                    </a:cubicBezTo>
                    <a:cubicBezTo>
                      <a:pt x="5108" y="5077"/>
                      <a:pt x="9760" y="3800"/>
                      <a:pt x="14334" y="2270"/>
                    </a:cubicBezTo>
                    <a:cubicBezTo>
                      <a:pt x="14163" y="1509"/>
                      <a:pt x="13854" y="753"/>
                      <a:pt x="13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a:off x="-2150062" y="2823463"/>
                <a:ext cx="300125" cy="176125"/>
              </a:xfrm>
              <a:custGeom>
                <a:avLst/>
                <a:gdLst/>
                <a:ahLst/>
                <a:cxnLst/>
                <a:rect l="l" t="t" r="r" b="b"/>
                <a:pathLst>
                  <a:path w="12005" h="7045" extrusionOk="0">
                    <a:moveTo>
                      <a:pt x="7376" y="1"/>
                    </a:moveTo>
                    <a:cubicBezTo>
                      <a:pt x="6095" y="1"/>
                      <a:pt x="4805" y="367"/>
                      <a:pt x="3700" y="1115"/>
                    </a:cubicBezTo>
                    <a:cubicBezTo>
                      <a:pt x="3133" y="1498"/>
                      <a:pt x="2687" y="1817"/>
                      <a:pt x="2503" y="1993"/>
                    </a:cubicBezTo>
                    <a:cubicBezTo>
                      <a:pt x="743" y="3653"/>
                      <a:pt x="0" y="5346"/>
                      <a:pt x="31" y="7044"/>
                    </a:cubicBezTo>
                    <a:cubicBezTo>
                      <a:pt x="5107" y="5451"/>
                      <a:pt x="9604" y="3783"/>
                      <a:pt x="12005" y="1929"/>
                    </a:cubicBezTo>
                    <a:lnTo>
                      <a:pt x="11971" y="1896"/>
                    </a:lnTo>
                    <a:cubicBezTo>
                      <a:pt x="10756" y="645"/>
                      <a:pt x="9074" y="1"/>
                      <a:pt x="7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17"/>
            <p:cNvGrpSpPr/>
            <p:nvPr/>
          </p:nvGrpSpPr>
          <p:grpSpPr>
            <a:xfrm>
              <a:off x="6246817" y="3986106"/>
              <a:ext cx="552492" cy="681180"/>
              <a:chOff x="-2163212" y="2818438"/>
              <a:chExt cx="386250" cy="476150"/>
            </a:xfrm>
          </p:grpSpPr>
          <p:sp>
            <p:nvSpPr>
              <p:cNvPr id="936" name="Google Shape;936;p17"/>
              <p:cNvSpPr/>
              <p:nvPr/>
            </p:nvSpPr>
            <p:spPr>
              <a:xfrm>
                <a:off x="-1986437" y="3145363"/>
                <a:ext cx="44825" cy="149225"/>
              </a:xfrm>
              <a:custGeom>
                <a:avLst/>
                <a:gdLst/>
                <a:ahLst/>
                <a:cxnLst/>
                <a:rect l="l" t="t" r="r" b="b"/>
                <a:pathLst>
                  <a:path w="1793" h="5969" extrusionOk="0">
                    <a:moveTo>
                      <a:pt x="766" y="1"/>
                    </a:moveTo>
                    <a:cubicBezTo>
                      <a:pt x="396" y="1"/>
                      <a:pt x="0" y="208"/>
                      <a:pt x="33" y="453"/>
                    </a:cubicBezTo>
                    <a:cubicBezTo>
                      <a:pt x="192" y="1671"/>
                      <a:pt x="273" y="2896"/>
                      <a:pt x="276" y="4125"/>
                    </a:cubicBezTo>
                    <a:cubicBezTo>
                      <a:pt x="255" y="4125"/>
                      <a:pt x="225" y="5034"/>
                      <a:pt x="181" y="5968"/>
                    </a:cubicBezTo>
                    <a:lnTo>
                      <a:pt x="1688" y="5968"/>
                    </a:lnTo>
                    <a:cubicBezTo>
                      <a:pt x="1729" y="5299"/>
                      <a:pt x="1747" y="4628"/>
                      <a:pt x="1742" y="3956"/>
                    </a:cubicBezTo>
                    <a:lnTo>
                      <a:pt x="1742" y="3956"/>
                    </a:lnTo>
                    <a:cubicBezTo>
                      <a:pt x="1742" y="3956"/>
                      <a:pt x="1742" y="3956"/>
                      <a:pt x="1742" y="3956"/>
                    </a:cubicBezTo>
                    <a:cubicBezTo>
                      <a:pt x="1793" y="3956"/>
                      <a:pt x="1780" y="3055"/>
                      <a:pt x="1721" y="3052"/>
                    </a:cubicBezTo>
                    <a:cubicBezTo>
                      <a:pt x="1685" y="2184"/>
                      <a:pt x="1614" y="1318"/>
                      <a:pt x="1502" y="453"/>
                    </a:cubicBezTo>
                    <a:cubicBezTo>
                      <a:pt x="1468" y="210"/>
                      <a:pt x="1187"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a:off x="-2163212" y="2818438"/>
                <a:ext cx="386250" cy="361200"/>
              </a:xfrm>
              <a:custGeom>
                <a:avLst/>
                <a:gdLst/>
                <a:ahLst/>
                <a:cxnLst/>
                <a:rect l="l" t="t" r="r" b="b"/>
                <a:pathLst>
                  <a:path w="15450" h="14448" extrusionOk="0">
                    <a:moveTo>
                      <a:pt x="7738" y="0"/>
                    </a:moveTo>
                    <a:cubicBezTo>
                      <a:pt x="6150" y="0"/>
                      <a:pt x="4554" y="533"/>
                      <a:pt x="3236" y="1638"/>
                    </a:cubicBezTo>
                    <a:cubicBezTo>
                      <a:pt x="3149" y="1709"/>
                      <a:pt x="3077" y="1773"/>
                      <a:pt x="3029" y="1824"/>
                    </a:cubicBezTo>
                    <a:cubicBezTo>
                      <a:pt x="286" y="4600"/>
                      <a:pt x="0" y="7462"/>
                      <a:pt x="1295" y="10299"/>
                    </a:cubicBezTo>
                    <a:cubicBezTo>
                      <a:pt x="1535" y="10820"/>
                      <a:pt x="2286" y="12595"/>
                      <a:pt x="4295" y="13652"/>
                    </a:cubicBezTo>
                    <a:cubicBezTo>
                      <a:pt x="5386" y="14226"/>
                      <a:pt x="6540" y="14448"/>
                      <a:pt x="7647" y="14448"/>
                    </a:cubicBezTo>
                    <a:cubicBezTo>
                      <a:pt x="10115" y="14448"/>
                      <a:pt x="12353" y="13345"/>
                      <a:pt x="13154" y="12570"/>
                    </a:cubicBezTo>
                    <a:cubicBezTo>
                      <a:pt x="14806" y="10974"/>
                      <a:pt x="15449" y="9309"/>
                      <a:pt x="15391" y="7654"/>
                    </a:cubicBezTo>
                    <a:cubicBezTo>
                      <a:pt x="15337" y="6037"/>
                      <a:pt x="14632" y="4426"/>
                      <a:pt x="13432" y="2838"/>
                    </a:cubicBezTo>
                    <a:cubicBezTo>
                      <a:pt x="12026" y="979"/>
                      <a:pt x="9890" y="0"/>
                      <a:pt x="7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a:off x="-2108312" y="3033463"/>
                <a:ext cx="328525" cy="146200"/>
              </a:xfrm>
              <a:custGeom>
                <a:avLst/>
                <a:gdLst/>
                <a:ahLst/>
                <a:cxnLst/>
                <a:rect l="l" t="t" r="r" b="b"/>
                <a:pathLst>
                  <a:path w="13141" h="5848" extrusionOk="0">
                    <a:moveTo>
                      <a:pt x="13141" y="0"/>
                    </a:moveTo>
                    <a:cubicBezTo>
                      <a:pt x="9129" y="1203"/>
                      <a:pt x="4783" y="2316"/>
                      <a:pt x="0" y="3264"/>
                    </a:cubicBezTo>
                    <a:cubicBezTo>
                      <a:pt x="560" y="4007"/>
                      <a:pt x="1277" y="4617"/>
                      <a:pt x="2099" y="5051"/>
                    </a:cubicBezTo>
                    <a:cubicBezTo>
                      <a:pt x="3191" y="5625"/>
                      <a:pt x="4346" y="5847"/>
                      <a:pt x="5454" y="5847"/>
                    </a:cubicBezTo>
                    <a:cubicBezTo>
                      <a:pt x="7921" y="5847"/>
                      <a:pt x="10158" y="4746"/>
                      <a:pt x="10958" y="3971"/>
                    </a:cubicBezTo>
                    <a:cubicBezTo>
                      <a:pt x="12296" y="2676"/>
                      <a:pt x="12962" y="1341"/>
                      <a:pt x="13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a:off x="-2140687" y="2923538"/>
                <a:ext cx="358350" cy="152325"/>
              </a:xfrm>
              <a:custGeom>
                <a:avLst/>
                <a:gdLst/>
                <a:ahLst/>
                <a:cxnLst/>
                <a:rect l="l" t="t" r="r" b="b"/>
                <a:pathLst>
                  <a:path w="14334" h="6093" extrusionOk="0">
                    <a:moveTo>
                      <a:pt x="13427" y="0"/>
                    </a:moveTo>
                    <a:cubicBezTo>
                      <a:pt x="9901" y="1800"/>
                      <a:pt x="5029" y="3452"/>
                      <a:pt x="1" y="5077"/>
                    </a:cubicBezTo>
                    <a:cubicBezTo>
                      <a:pt x="110" y="5421"/>
                      <a:pt x="241" y="5761"/>
                      <a:pt x="394" y="6093"/>
                    </a:cubicBezTo>
                    <a:cubicBezTo>
                      <a:pt x="5108" y="5077"/>
                      <a:pt x="9760" y="3800"/>
                      <a:pt x="14334" y="2270"/>
                    </a:cubicBezTo>
                    <a:cubicBezTo>
                      <a:pt x="14163" y="1509"/>
                      <a:pt x="13854" y="753"/>
                      <a:pt x="13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a:off x="-2150062" y="2823463"/>
                <a:ext cx="300125" cy="176125"/>
              </a:xfrm>
              <a:custGeom>
                <a:avLst/>
                <a:gdLst/>
                <a:ahLst/>
                <a:cxnLst/>
                <a:rect l="l" t="t" r="r" b="b"/>
                <a:pathLst>
                  <a:path w="12005" h="7045" extrusionOk="0">
                    <a:moveTo>
                      <a:pt x="7376" y="1"/>
                    </a:moveTo>
                    <a:cubicBezTo>
                      <a:pt x="6095" y="1"/>
                      <a:pt x="4805" y="367"/>
                      <a:pt x="3700" y="1115"/>
                    </a:cubicBezTo>
                    <a:cubicBezTo>
                      <a:pt x="3133" y="1498"/>
                      <a:pt x="2687" y="1817"/>
                      <a:pt x="2503" y="1993"/>
                    </a:cubicBezTo>
                    <a:cubicBezTo>
                      <a:pt x="743" y="3653"/>
                      <a:pt x="0" y="5346"/>
                      <a:pt x="31" y="7044"/>
                    </a:cubicBezTo>
                    <a:cubicBezTo>
                      <a:pt x="5107" y="5451"/>
                      <a:pt x="9604" y="3783"/>
                      <a:pt x="12005" y="1929"/>
                    </a:cubicBezTo>
                    <a:lnTo>
                      <a:pt x="11971" y="1896"/>
                    </a:lnTo>
                    <a:cubicBezTo>
                      <a:pt x="10756" y="645"/>
                      <a:pt x="9074" y="1"/>
                      <a:pt x="7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43" name="Google Shape;943;p17"/>
          <p:cNvSpPr txBox="1">
            <a:spLocks noGrp="1"/>
          </p:cNvSpPr>
          <p:nvPr>
            <p:ph type="title"/>
          </p:nvPr>
        </p:nvSpPr>
        <p:spPr>
          <a:xfrm>
            <a:off x="4238985" y="2667675"/>
            <a:ext cx="4191600" cy="59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44" name="Google Shape;944;p17"/>
          <p:cNvSpPr txBox="1">
            <a:spLocks noGrp="1"/>
          </p:cNvSpPr>
          <p:nvPr>
            <p:ph type="subTitle" idx="1"/>
          </p:nvPr>
        </p:nvSpPr>
        <p:spPr>
          <a:xfrm>
            <a:off x="713300" y="671800"/>
            <a:ext cx="7717500" cy="1727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3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945" name="Google Shape;945;p17"/>
          <p:cNvGrpSpPr/>
          <p:nvPr/>
        </p:nvGrpSpPr>
        <p:grpSpPr>
          <a:xfrm flipH="1">
            <a:off x="1987740" y="3790346"/>
            <a:ext cx="2217455" cy="1192530"/>
            <a:chOff x="1567015" y="3638396"/>
            <a:chExt cx="2217455" cy="1192530"/>
          </a:xfrm>
        </p:grpSpPr>
        <p:grpSp>
          <p:nvGrpSpPr>
            <p:cNvPr id="946" name="Google Shape;946;p17"/>
            <p:cNvGrpSpPr/>
            <p:nvPr/>
          </p:nvGrpSpPr>
          <p:grpSpPr>
            <a:xfrm>
              <a:off x="1567015" y="3638396"/>
              <a:ext cx="1205155" cy="1192521"/>
              <a:chOff x="3203100" y="3155925"/>
              <a:chExt cx="1503625" cy="1487861"/>
            </a:xfrm>
          </p:grpSpPr>
          <p:sp>
            <p:nvSpPr>
              <p:cNvPr id="947" name="Google Shape;947;p17"/>
              <p:cNvSpPr/>
              <p:nvPr/>
            </p:nvSpPr>
            <p:spPr>
              <a:xfrm>
                <a:off x="4178696" y="3946817"/>
                <a:ext cx="49033" cy="689874"/>
              </a:xfrm>
              <a:custGeom>
                <a:avLst/>
                <a:gdLst/>
                <a:ahLst/>
                <a:cxnLst/>
                <a:rect l="l" t="t" r="r" b="b"/>
                <a:pathLst>
                  <a:path w="532" h="7485" extrusionOk="0">
                    <a:moveTo>
                      <a:pt x="184" y="0"/>
                    </a:moveTo>
                    <a:lnTo>
                      <a:pt x="0" y="7485"/>
                    </a:lnTo>
                    <a:lnTo>
                      <a:pt x="531" y="7485"/>
                    </a:lnTo>
                    <a:lnTo>
                      <a:pt x="3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a:off x="4203120" y="3878797"/>
                <a:ext cx="209405" cy="77697"/>
              </a:xfrm>
              <a:custGeom>
                <a:avLst/>
                <a:gdLst/>
                <a:ahLst/>
                <a:cxnLst/>
                <a:rect l="l" t="t" r="r" b="b"/>
                <a:pathLst>
                  <a:path w="2272" h="843" extrusionOk="0">
                    <a:moveTo>
                      <a:pt x="2271" y="0"/>
                    </a:moveTo>
                    <a:lnTo>
                      <a:pt x="21" y="623"/>
                    </a:lnTo>
                    <a:lnTo>
                      <a:pt x="1" y="843"/>
                    </a:lnTo>
                    <a:lnTo>
                      <a:pt x="1" y="843"/>
                    </a:lnTo>
                    <a:lnTo>
                      <a:pt x="22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a:off x="4165700" y="3956402"/>
                <a:ext cx="52167" cy="220188"/>
              </a:xfrm>
              <a:custGeom>
                <a:avLst/>
                <a:gdLst/>
                <a:ahLst/>
                <a:cxnLst/>
                <a:rect l="l" t="t" r="r" b="b"/>
                <a:pathLst>
                  <a:path w="566" h="2389" extrusionOk="0">
                    <a:moveTo>
                      <a:pt x="407" y="1"/>
                    </a:moveTo>
                    <a:lnTo>
                      <a:pt x="1" y="2388"/>
                    </a:lnTo>
                    <a:lnTo>
                      <a:pt x="565" y="144"/>
                    </a:lnTo>
                    <a:lnTo>
                      <a:pt x="4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a:off x="4031135" y="3814003"/>
                <a:ext cx="172077" cy="146270"/>
              </a:xfrm>
              <a:custGeom>
                <a:avLst/>
                <a:gdLst/>
                <a:ahLst/>
                <a:cxnLst/>
                <a:rect l="l" t="t" r="r" b="b"/>
                <a:pathLst>
                  <a:path w="1867" h="1587" extrusionOk="0">
                    <a:moveTo>
                      <a:pt x="0" y="1"/>
                    </a:moveTo>
                    <a:lnTo>
                      <a:pt x="1642" y="1587"/>
                    </a:lnTo>
                    <a:lnTo>
                      <a:pt x="1867" y="1546"/>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a:off x="3760439" y="3815017"/>
                <a:ext cx="58250" cy="820752"/>
              </a:xfrm>
              <a:custGeom>
                <a:avLst/>
                <a:gdLst/>
                <a:ahLst/>
                <a:cxnLst/>
                <a:rect l="l" t="t" r="r" b="b"/>
                <a:pathLst>
                  <a:path w="632" h="8905" extrusionOk="0">
                    <a:moveTo>
                      <a:pt x="218" y="0"/>
                    </a:moveTo>
                    <a:lnTo>
                      <a:pt x="1" y="8904"/>
                    </a:lnTo>
                    <a:lnTo>
                      <a:pt x="631" y="8904"/>
                    </a:lnTo>
                    <a:lnTo>
                      <a:pt x="4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a:off x="3538499" y="3736858"/>
                <a:ext cx="256871" cy="85992"/>
              </a:xfrm>
              <a:custGeom>
                <a:avLst/>
                <a:gdLst/>
                <a:ahLst/>
                <a:cxnLst/>
                <a:rect l="l" t="t" r="r" b="b"/>
                <a:pathLst>
                  <a:path w="2787" h="933" extrusionOk="0">
                    <a:moveTo>
                      <a:pt x="1" y="0"/>
                    </a:moveTo>
                    <a:lnTo>
                      <a:pt x="2615" y="932"/>
                    </a:lnTo>
                    <a:lnTo>
                      <a:pt x="2787" y="736"/>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3790117" y="3615842"/>
                <a:ext cx="192169" cy="188851"/>
              </a:xfrm>
              <a:custGeom>
                <a:avLst/>
                <a:gdLst/>
                <a:ahLst/>
                <a:cxnLst/>
                <a:rect l="l" t="t" r="r" b="b"/>
                <a:pathLst>
                  <a:path w="2085" h="2049" extrusionOk="0">
                    <a:moveTo>
                      <a:pt x="2084" y="1"/>
                    </a:moveTo>
                    <a:lnTo>
                      <a:pt x="0" y="1798"/>
                    </a:lnTo>
                    <a:lnTo>
                      <a:pt x="57" y="2049"/>
                    </a:lnTo>
                    <a:lnTo>
                      <a:pt x="20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3795278" y="3804602"/>
                <a:ext cx="69955" cy="256133"/>
              </a:xfrm>
              <a:custGeom>
                <a:avLst/>
                <a:gdLst/>
                <a:ahLst/>
                <a:cxnLst/>
                <a:rect l="l" t="t" r="r" b="b"/>
                <a:pathLst>
                  <a:path w="759" h="2779" extrusionOk="0">
                    <a:moveTo>
                      <a:pt x="1" y="1"/>
                    </a:moveTo>
                    <a:lnTo>
                      <a:pt x="759" y="2779"/>
                    </a:lnTo>
                    <a:lnTo>
                      <a:pt x="759" y="2779"/>
                    </a:lnTo>
                    <a:lnTo>
                      <a:pt x="248" y="113"/>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3363195" y="3481277"/>
                <a:ext cx="82398" cy="1162509"/>
              </a:xfrm>
              <a:custGeom>
                <a:avLst/>
                <a:gdLst/>
                <a:ahLst/>
                <a:cxnLst/>
                <a:rect l="l" t="t" r="r" b="b"/>
                <a:pathLst>
                  <a:path w="894" h="12613" extrusionOk="0">
                    <a:moveTo>
                      <a:pt x="309" y="0"/>
                    </a:moveTo>
                    <a:lnTo>
                      <a:pt x="0" y="12612"/>
                    </a:lnTo>
                    <a:lnTo>
                      <a:pt x="894" y="12612"/>
                    </a:lnTo>
                    <a:lnTo>
                      <a:pt x="5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3203100" y="3155925"/>
                <a:ext cx="200649" cy="321849"/>
              </a:xfrm>
              <a:custGeom>
                <a:avLst/>
                <a:gdLst/>
                <a:ahLst/>
                <a:cxnLst/>
                <a:rect l="l" t="t" r="r" b="b"/>
                <a:pathLst>
                  <a:path w="2177" h="3492" extrusionOk="0">
                    <a:moveTo>
                      <a:pt x="1" y="1"/>
                    </a:moveTo>
                    <a:lnTo>
                      <a:pt x="1809" y="3492"/>
                    </a:lnTo>
                    <a:lnTo>
                      <a:pt x="2176" y="345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a:off x="3403657" y="3444963"/>
                <a:ext cx="375675" cy="29033"/>
              </a:xfrm>
              <a:custGeom>
                <a:avLst/>
                <a:gdLst/>
                <a:ahLst/>
                <a:cxnLst/>
                <a:rect l="l" t="t" r="r" b="b"/>
                <a:pathLst>
                  <a:path w="4076" h="315" extrusionOk="0">
                    <a:moveTo>
                      <a:pt x="184" y="1"/>
                    </a:moveTo>
                    <a:lnTo>
                      <a:pt x="0" y="315"/>
                    </a:lnTo>
                    <a:lnTo>
                      <a:pt x="4076" y="157"/>
                    </a:lnTo>
                    <a:lnTo>
                      <a:pt x="1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a:off x="3228538" y="3473904"/>
                <a:ext cx="188851" cy="332909"/>
              </a:xfrm>
              <a:custGeom>
                <a:avLst/>
                <a:gdLst/>
                <a:ahLst/>
                <a:cxnLst/>
                <a:rect l="l" t="t" r="r" b="b"/>
                <a:pathLst>
                  <a:path w="2049" h="3612" extrusionOk="0">
                    <a:moveTo>
                      <a:pt x="1900" y="1"/>
                    </a:moveTo>
                    <a:lnTo>
                      <a:pt x="1" y="3612"/>
                    </a:lnTo>
                    <a:lnTo>
                      <a:pt x="2049" y="358"/>
                    </a:lnTo>
                    <a:lnTo>
                      <a:pt x="19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a:off x="4534740" y="4157420"/>
                <a:ext cx="34010" cy="479732"/>
              </a:xfrm>
              <a:custGeom>
                <a:avLst/>
                <a:gdLst/>
                <a:ahLst/>
                <a:cxnLst/>
                <a:rect l="l" t="t" r="r" b="b"/>
                <a:pathLst>
                  <a:path w="369" h="5205" extrusionOk="0">
                    <a:moveTo>
                      <a:pt x="129" y="1"/>
                    </a:moveTo>
                    <a:lnTo>
                      <a:pt x="1" y="5205"/>
                    </a:lnTo>
                    <a:lnTo>
                      <a:pt x="369" y="5205"/>
                    </a:lnTo>
                    <a:lnTo>
                      <a:pt x="2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a:off x="4468656" y="4023039"/>
                <a:ext cx="82951" cy="133090"/>
              </a:xfrm>
              <a:custGeom>
                <a:avLst/>
                <a:gdLst/>
                <a:ahLst/>
                <a:cxnLst/>
                <a:rect l="l" t="t" r="r" b="b"/>
                <a:pathLst>
                  <a:path w="900" h="1444" extrusionOk="0">
                    <a:moveTo>
                      <a:pt x="0" y="0"/>
                    </a:moveTo>
                    <a:lnTo>
                      <a:pt x="746" y="1443"/>
                    </a:lnTo>
                    <a:lnTo>
                      <a:pt x="899" y="1425"/>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a:off x="4551514" y="4142397"/>
                <a:ext cx="155210" cy="12074"/>
              </a:xfrm>
              <a:custGeom>
                <a:avLst/>
                <a:gdLst/>
                <a:ahLst/>
                <a:cxnLst/>
                <a:rect l="l" t="t" r="r" b="b"/>
                <a:pathLst>
                  <a:path w="1684" h="131" extrusionOk="0">
                    <a:moveTo>
                      <a:pt x="74" y="0"/>
                    </a:moveTo>
                    <a:lnTo>
                      <a:pt x="0" y="130"/>
                    </a:lnTo>
                    <a:lnTo>
                      <a:pt x="1683" y="66"/>
                    </a:lnTo>
                    <a:lnTo>
                      <a:pt x="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a:off x="4478978" y="4154378"/>
                <a:ext cx="78250" cy="137514"/>
              </a:xfrm>
              <a:custGeom>
                <a:avLst/>
                <a:gdLst/>
                <a:ahLst/>
                <a:cxnLst/>
                <a:rect l="l" t="t" r="r" b="b"/>
                <a:pathLst>
                  <a:path w="849" h="1492" extrusionOk="0">
                    <a:moveTo>
                      <a:pt x="787" y="0"/>
                    </a:moveTo>
                    <a:lnTo>
                      <a:pt x="1" y="1492"/>
                    </a:lnTo>
                    <a:lnTo>
                      <a:pt x="848" y="148"/>
                    </a:lnTo>
                    <a:lnTo>
                      <a:pt x="7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3" name="Google Shape;963;p17"/>
            <p:cNvSpPr/>
            <p:nvPr/>
          </p:nvSpPr>
          <p:spPr>
            <a:xfrm flipH="1">
              <a:off x="3232052" y="4277620"/>
              <a:ext cx="39300" cy="552936"/>
            </a:xfrm>
            <a:custGeom>
              <a:avLst/>
              <a:gdLst/>
              <a:ahLst/>
              <a:cxnLst/>
              <a:rect l="l" t="t" r="r" b="b"/>
              <a:pathLst>
                <a:path w="532" h="7485" extrusionOk="0">
                  <a:moveTo>
                    <a:pt x="184" y="0"/>
                  </a:moveTo>
                  <a:lnTo>
                    <a:pt x="0" y="7485"/>
                  </a:lnTo>
                  <a:lnTo>
                    <a:pt x="531" y="7485"/>
                  </a:lnTo>
                  <a:lnTo>
                    <a:pt x="3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7"/>
            <p:cNvSpPr/>
            <p:nvPr/>
          </p:nvSpPr>
          <p:spPr>
            <a:xfrm flipH="1">
              <a:off x="3083938" y="4223102"/>
              <a:ext cx="167838" cy="62275"/>
            </a:xfrm>
            <a:custGeom>
              <a:avLst/>
              <a:gdLst/>
              <a:ahLst/>
              <a:cxnLst/>
              <a:rect l="l" t="t" r="r" b="b"/>
              <a:pathLst>
                <a:path w="2272" h="843" extrusionOk="0">
                  <a:moveTo>
                    <a:pt x="2271" y="0"/>
                  </a:moveTo>
                  <a:lnTo>
                    <a:pt x="21" y="623"/>
                  </a:lnTo>
                  <a:lnTo>
                    <a:pt x="1" y="843"/>
                  </a:lnTo>
                  <a:lnTo>
                    <a:pt x="1" y="843"/>
                  </a:lnTo>
                  <a:lnTo>
                    <a:pt x="22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7"/>
            <p:cNvSpPr/>
            <p:nvPr/>
          </p:nvSpPr>
          <p:spPr>
            <a:xfrm flipH="1">
              <a:off x="3239956" y="4285303"/>
              <a:ext cx="41812" cy="176481"/>
            </a:xfrm>
            <a:custGeom>
              <a:avLst/>
              <a:gdLst/>
              <a:ahLst/>
              <a:cxnLst/>
              <a:rect l="l" t="t" r="r" b="b"/>
              <a:pathLst>
                <a:path w="566" h="2389" extrusionOk="0">
                  <a:moveTo>
                    <a:pt x="407" y="1"/>
                  </a:moveTo>
                  <a:lnTo>
                    <a:pt x="1" y="2388"/>
                  </a:lnTo>
                  <a:lnTo>
                    <a:pt x="565" y="144"/>
                  </a:lnTo>
                  <a:lnTo>
                    <a:pt x="4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7"/>
            <p:cNvSpPr/>
            <p:nvPr/>
          </p:nvSpPr>
          <p:spPr>
            <a:xfrm flipH="1">
              <a:off x="3251702" y="4171170"/>
              <a:ext cx="137920" cy="117236"/>
            </a:xfrm>
            <a:custGeom>
              <a:avLst/>
              <a:gdLst/>
              <a:ahLst/>
              <a:cxnLst/>
              <a:rect l="l" t="t" r="r" b="b"/>
              <a:pathLst>
                <a:path w="1867" h="1587" extrusionOk="0">
                  <a:moveTo>
                    <a:pt x="0" y="1"/>
                  </a:moveTo>
                  <a:lnTo>
                    <a:pt x="1642" y="1587"/>
                  </a:lnTo>
                  <a:lnTo>
                    <a:pt x="1867" y="1546"/>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7"/>
            <p:cNvSpPr/>
            <p:nvPr/>
          </p:nvSpPr>
          <p:spPr>
            <a:xfrm flipH="1">
              <a:off x="3559898" y="4171983"/>
              <a:ext cx="46687" cy="657835"/>
            </a:xfrm>
            <a:custGeom>
              <a:avLst/>
              <a:gdLst/>
              <a:ahLst/>
              <a:cxnLst/>
              <a:rect l="l" t="t" r="r" b="b"/>
              <a:pathLst>
                <a:path w="632" h="8905" extrusionOk="0">
                  <a:moveTo>
                    <a:pt x="218" y="0"/>
                  </a:moveTo>
                  <a:lnTo>
                    <a:pt x="1" y="8904"/>
                  </a:lnTo>
                  <a:lnTo>
                    <a:pt x="631" y="8904"/>
                  </a:lnTo>
                  <a:lnTo>
                    <a:pt x="4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7"/>
            <p:cNvSpPr/>
            <p:nvPr/>
          </p:nvSpPr>
          <p:spPr>
            <a:xfrm flipH="1">
              <a:off x="3578588" y="4109339"/>
              <a:ext cx="205883" cy="68923"/>
            </a:xfrm>
            <a:custGeom>
              <a:avLst/>
              <a:gdLst/>
              <a:ahLst/>
              <a:cxnLst/>
              <a:rect l="l" t="t" r="r" b="b"/>
              <a:pathLst>
                <a:path w="2787" h="933" extrusionOk="0">
                  <a:moveTo>
                    <a:pt x="1" y="0"/>
                  </a:moveTo>
                  <a:lnTo>
                    <a:pt x="2615" y="932"/>
                  </a:lnTo>
                  <a:lnTo>
                    <a:pt x="2787" y="736"/>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7"/>
            <p:cNvSpPr/>
            <p:nvPr/>
          </p:nvSpPr>
          <p:spPr>
            <a:xfrm flipH="1">
              <a:off x="3428774" y="4012344"/>
              <a:ext cx="154024" cy="151365"/>
            </a:xfrm>
            <a:custGeom>
              <a:avLst/>
              <a:gdLst/>
              <a:ahLst/>
              <a:cxnLst/>
              <a:rect l="l" t="t" r="r" b="b"/>
              <a:pathLst>
                <a:path w="2085" h="2049" extrusionOk="0">
                  <a:moveTo>
                    <a:pt x="2084" y="1"/>
                  </a:moveTo>
                  <a:lnTo>
                    <a:pt x="0" y="1798"/>
                  </a:lnTo>
                  <a:lnTo>
                    <a:pt x="57" y="2049"/>
                  </a:lnTo>
                  <a:lnTo>
                    <a:pt x="20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7"/>
            <p:cNvSpPr/>
            <p:nvPr/>
          </p:nvSpPr>
          <p:spPr>
            <a:xfrm flipH="1">
              <a:off x="3522592" y="4163635"/>
              <a:ext cx="56069" cy="205292"/>
            </a:xfrm>
            <a:custGeom>
              <a:avLst/>
              <a:gdLst/>
              <a:ahLst/>
              <a:cxnLst/>
              <a:rect l="l" t="t" r="r" b="b"/>
              <a:pathLst>
                <a:path w="759" h="2779" extrusionOk="0">
                  <a:moveTo>
                    <a:pt x="1" y="1"/>
                  </a:moveTo>
                  <a:lnTo>
                    <a:pt x="759" y="2779"/>
                  </a:lnTo>
                  <a:lnTo>
                    <a:pt x="759" y="2779"/>
                  </a:lnTo>
                  <a:lnTo>
                    <a:pt x="248" y="113"/>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7"/>
            <p:cNvSpPr/>
            <p:nvPr/>
          </p:nvSpPr>
          <p:spPr>
            <a:xfrm flipH="1">
              <a:off x="2958724" y="4446419"/>
              <a:ext cx="27259" cy="384506"/>
            </a:xfrm>
            <a:custGeom>
              <a:avLst/>
              <a:gdLst/>
              <a:ahLst/>
              <a:cxnLst/>
              <a:rect l="l" t="t" r="r" b="b"/>
              <a:pathLst>
                <a:path w="369" h="5205" extrusionOk="0">
                  <a:moveTo>
                    <a:pt x="129" y="1"/>
                  </a:moveTo>
                  <a:lnTo>
                    <a:pt x="1" y="5205"/>
                  </a:lnTo>
                  <a:lnTo>
                    <a:pt x="369" y="5205"/>
                  </a:lnTo>
                  <a:lnTo>
                    <a:pt x="2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7"/>
            <p:cNvSpPr/>
            <p:nvPr/>
          </p:nvSpPr>
          <p:spPr>
            <a:xfrm flipH="1">
              <a:off x="2972464" y="4338713"/>
              <a:ext cx="66485" cy="106672"/>
            </a:xfrm>
            <a:custGeom>
              <a:avLst/>
              <a:gdLst/>
              <a:ahLst/>
              <a:cxnLst/>
              <a:rect l="l" t="t" r="r" b="b"/>
              <a:pathLst>
                <a:path w="900" h="1444" extrusionOk="0">
                  <a:moveTo>
                    <a:pt x="0" y="0"/>
                  </a:moveTo>
                  <a:lnTo>
                    <a:pt x="746" y="1443"/>
                  </a:lnTo>
                  <a:lnTo>
                    <a:pt x="899" y="1425"/>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7"/>
            <p:cNvSpPr/>
            <p:nvPr/>
          </p:nvSpPr>
          <p:spPr>
            <a:xfrm rot="1331373" flipH="1">
              <a:off x="2848135" y="4434377"/>
              <a:ext cx="124403" cy="9677"/>
            </a:xfrm>
            <a:custGeom>
              <a:avLst/>
              <a:gdLst/>
              <a:ahLst/>
              <a:cxnLst/>
              <a:rect l="l" t="t" r="r" b="b"/>
              <a:pathLst>
                <a:path w="1684" h="131" extrusionOk="0">
                  <a:moveTo>
                    <a:pt x="74" y="0"/>
                  </a:moveTo>
                  <a:lnTo>
                    <a:pt x="0" y="130"/>
                  </a:lnTo>
                  <a:lnTo>
                    <a:pt x="1683" y="66"/>
                  </a:lnTo>
                  <a:lnTo>
                    <a:pt x="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7"/>
            <p:cNvSpPr/>
            <p:nvPr/>
          </p:nvSpPr>
          <p:spPr>
            <a:xfrm flipH="1">
              <a:off x="2967958" y="4443981"/>
              <a:ext cx="62718" cy="110218"/>
            </a:xfrm>
            <a:custGeom>
              <a:avLst/>
              <a:gdLst/>
              <a:ahLst/>
              <a:cxnLst/>
              <a:rect l="l" t="t" r="r" b="b"/>
              <a:pathLst>
                <a:path w="849" h="1492" extrusionOk="0">
                  <a:moveTo>
                    <a:pt x="787" y="0"/>
                  </a:moveTo>
                  <a:lnTo>
                    <a:pt x="1" y="1492"/>
                  </a:lnTo>
                  <a:lnTo>
                    <a:pt x="848" y="148"/>
                  </a:lnTo>
                  <a:lnTo>
                    <a:pt x="7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17"/>
          <p:cNvGrpSpPr/>
          <p:nvPr/>
        </p:nvGrpSpPr>
        <p:grpSpPr>
          <a:xfrm>
            <a:off x="-10" y="4254100"/>
            <a:ext cx="9144110" cy="889389"/>
            <a:chOff x="-10" y="4254100"/>
            <a:chExt cx="9144110" cy="889389"/>
          </a:xfrm>
        </p:grpSpPr>
        <p:sp>
          <p:nvSpPr>
            <p:cNvPr id="976" name="Google Shape;976;p17"/>
            <p:cNvSpPr/>
            <p:nvPr/>
          </p:nvSpPr>
          <p:spPr>
            <a:xfrm>
              <a:off x="50" y="4505378"/>
              <a:ext cx="9144010" cy="638092"/>
            </a:xfrm>
            <a:custGeom>
              <a:avLst/>
              <a:gdLst/>
              <a:ahLst/>
              <a:cxnLst/>
              <a:rect l="l" t="t" r="r" b="b"/>
              <a:pathLst>
                <a:path w="56075" h="12284" extrusionOk="0">
                  <a:moveTo>
                    <a:pt x="1" y="1"/>
                  </a:moveTo>
                  <a:lnTo>
                    <a:pt x="1" y="12284"/>
                  </a:lnTo>
                  <a:lnTo>
                    <a:pt x="56075" y="12284"/>
                  </a:lnTo>
                  <a:cubicBezTo>
                    <a:pt x="54083" y="11615"/>
                    <a:pt x="52124" y="10895"/>
                    <a:pt x="49965" y="10400"/>
                  </a:cubicBezTo>
                  <a:cubicBezTo>
                    <a:pt x="48165" y="9987"/>
                    <a:pt x="46249" y="9724"/>
                    <a:pt x="44340" y="9724"/>
                  </a:cubicBezTo>
                  <a:cubicBezTo>
                    <a:pt x="44182" y="9724"/>
                    <a:pt x="44024" y="9725"/>
                    <a:pt x="43867" y="9729"/>
                  </a:cubicBezTo>
                  <a:cubicBezTo>
                    <a:pt x="43586" y="9734"/>
                    <a:pt x="43299" y="9743"/>
                    <a:pt x="43011" y="9752"/>
                  </a:cubicBezTo>
                  <a:cubicBezTo>
                    <a:pt x="42285" y="9773"/>
                    <a:pt x="41532" y="9796"/>
                    <a:pt x="40775" y="9796"/>
                  </a:cubicBezTo>
                  <a:cubicBezTo>
                    <a:pt x="39624" y="9796"/>
                    <a:pt x="38465" y="9743"/>
                    <a:pt x="37375" y="9552"/>
                  </a:cubicBezTo>
                  <a:cubicBezTo>
                    <a:pt x="35208" y="9174"/>
                    <a:pt x="33516" y="8184"/>
                    <a:pt x="31514" y="7573"/>
                  </a:cubicBezTo>
                  <a:cubicBezTo>
                    <a:pt x="29632" y="6999"/>
                    <a:pt x="27652" y="6543"/>
                    <a:pt x="25644" y="6189"/>
                  </a:cubicBezTo>
                  <a:cubicBezTo>
                    <a:pt x="21164" y="5402"/>
                    <a:pt x="16515" y="5141"/>
                    <a:pt x="11893" y="4974"/>
                  </a:cubicBezTo>
                  <a:cubicBezTo>
                    <a:pt x="6633" y="4774"/>
                    <a:pt x="3045" y="255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7" name="Google Shape;977;p17"/>
            <p:cNvGrpSpPr/>
            <p:nvPr/>
          </p:nvGrpSpPr>
          <p:grpSpPr>
            <a:xfrm>
              <a:off x="-10" y="4254100"/>
              <a:ext cx="9144110" cy="889389"/>
              <a:chOff x="-10" y="3971257"/>
              <a:chExt cx="9144110" cy="1172254"/>
            </a:xfrm>
          </p:grpSpPr>
          <p:sp>
            <p:nvSpPr>
              <p:cNvPr id="978" name="Google Shape;978;p17"/>
              <p:cNvSpPr/>
              <p:nvPr/>
            </p:nvSpPr>
            <p:spPr>
              <a:xfrm flipH="1">
                <a:off x="52" y="4806952"/>
                <a:ext cx="9144048" cy="336559"/>
              </a:xfrm>
              <a:custGeom>
                <a:avLst/>
                <a:gdLst/>
                <a:ahLst/>
                <a:cxnLst/>
                <a:rect l="l" t="t" r="r" b="b"/>
                <a:pathLst>
                  <a:path w="45059" h="13792" extrusionOk="0">
                    <a:moveTo>
                      <a:pt x="45059" y="0"/>
                    </a:moveTo>
                    <a:cubicBezTo>
                      <a:pt x="43488" y="293"/>
                      <a:pt x="41929" y="646"/>
                      <a:pt x="40383" y="1074"/>
                    </a:cubicBezTo>
                    <a:cubicBezTo>
                      <a:pt x="37720" y="1810"/>
                      <a:pt x="35091" y="2761"/>
                      <a:pt x="32595" y="3960"/>
                    </a:cubicBezTo>
                    <a:cubicBezTo>
                      <a:pt x="29937" y="5238"/>
                      <a:pt x="27692" y="7301"/>
                      <a:pt x="24816" y="8092"/>
                    </a:cubicBezTo>
                    <a:cubicBezTo>
                      <a:pt x="23370" y="8491"/>
                      <a:pt x="21831" y="8600"/>
                      <a:pt x="20304" y="8600"/>
                    </a:cubicBezTo>
                    <a:cubicBezTo>
                      <a:pt x="19301" y="8600"/>
                      <a:pt x="18303" y="8553"/>
                      <a:pt x="17338" y="8509"/>
                    </a:cubicBezTo>
                    <a:cubicBezTo>
                      <a:pt x="16953" y="8490"/>
                      <a:pt x="16573" y="8474"/>
                      <a:pt x="16201" y="8460"/>
                    </a:cubicBezTo>
                    <a:cubicBezTo>
                      <a:pt x="15993" y="8452"/>
                      <a:pt x="15785" y="8448"/>
                      <a:pt x="15577" y="8448"/>
                    </a:cubicBezTo>
                    <a:cubicBezTo>
                      <a:pt x="13042" y="8448"/>
                      <a:pt x="10498" y="8999"/>
                      <a:pt x="8109" y="9859"/>
                    </a:cubicBezTo>
                    <a:cubicBezTo>
                      <a:pt x="5243" y="10892"/>
                      <a:pt x="2646" y="12398"/>
                      <a:pt x="0" y="13791"/>
                    </a:cubicBezTo>
                    <a:lnTo>
                      <a:pt x="45059" y="13791"/>
                    </a:lnTo>
                    <a:lnTo>
                      <a:pt x="450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7"/>
              <p:cNvSpPr/>
              <p:nvPr/>
            </p:nvSpPr>
            <p:spPr>
              <a:xfrm flipH="1">
                <a:off x="-10" y="3971257"/>
                <a:ext cx="9144010" cy="1172231"/>
              </a:xfrm>
              <a:custGeom>
                <a:avLst/>
                <a:gdLst/>
                <a:ahLst/>
                <a:cxnLst/>
                <a:rect l="l" t="t" r="r" b="b"/>
                <a:pathLst>
                  <a:path w="56075" h="12284" extrusionOk="0">
                    <a:moveTo>
                      <a:pt x="1" y="1"/>
                    </a:moveTo>
                    <a:lnTo>
                      <a:pt x="1" y="12284"/>
                    </a:lnTo>
                    <a:lnTo>
                      <a:pt x="56075" y="12284"/>
                    </a:lnTo>
                    <a:cubicBezTo>
                      <a:pt x="54083" y="11615"/>
                      <a:pt x="52124" y="10895"/>
                      <a:pt x="49965" y="10400"/>
                    </a:cubicBezTo>
                    <a:cubicBezTo>
                      <a:pt x="48165" y="9987"/>
                      <a:pt x="46249" y="9724"/>
                      <a:pt x="44340" y="9724"/>
                    </a:cubicBezTo>
                    <a:cubicBezTo>
                      <a:pt x="44182" y="9724"/>
                      <a:pt x="44024" y="9725"/>
                      <a:pt x="43867" y="9729"/>
                    </a:cubicBezTo>
                    <a:cubicBezTo>
                      <a:pt x="43586" y="9734"/>
                      <a:pt x="43299" y="9743"/>
                      <a:pt x="43011" y="9752"/>
                    </a:cubicBezTo>
                    <a:cubicBezTo>
                      <a:pt x="42285" y="9773"/>
                      <a:pt x="41532" y="9796"/>
                      <a:pt x="40775" y="9796"/>
                    </a:cubicBezTo>
                    <a:cubicBezTo>
                      <a:pt x="39624" y="9796"/>
                      <a:pt x="38465" y="9743"/>
                      <a:pt x="37375" y="9552"/>
                    </a:cubicBezTo>
                    <a:cubicBezTo>
                      <a:pt x="35208" y="9174"/>
                      <a:pt x="33516" y="8184"/>
                      <a:pt x="31514" y="7573"/>
                    </a:cubicBezTo>
                    <a:cubicBezTo>
                      <a:pt x="29632" y="6999"/>
                      <a:pt x="27652" y="6543"/>
                      <a:pt x="25644" y="6189"/>
                    </a:cubicBezTo>
                    <a:cubicBezTo>
                      <a:pt x="21164" y="5402"/>
                      <a:pt x="16515" y="5141"/>
                      <a:pt x="11893" y="4974"/>
                    </a:cubicBezTo>
                    <a:cubicBezTo>
                      <a:pt x="6633" y="4774"/>
                      <a:pt x="3045" y="255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7"/>
              <p:cNvSpPr/>
              <p:nvPr/>
            </p:nvSpPr>
            <p:spPr>
              <a:xfrm>
                <a:off x="0" y="4556624"/>
                <a:ext cx="9144010" cy="586868"/>
              </a:xfrm>
              <a:custGeom>
                <a:avLst/>
                <a:gdLst/>
                <a:ahLst/>
                <a:cxnLst/>
                <a:rect l="l" t="t" r="r" b="b"/>
                <a:pathLst>
                  <a:path w="56075" h="12284" extrusionOk="0">
                    <a:moveTo>
                      <a:pt x="1" y="1"/>
                    </a:moveTo>
                    <a:lnTo>
                      <a:pt x="1" y="12284"/>
                    </a:lnTo>
                    <a:lnTo>
                      <a:pt x="56075" y="12284"/>
                    </a:lnTo>
                    <a:cubicBezTo>
                      <a:pt x="54083" y="11615"/>
                      <a:pt x="52124" y="10895"/>
                      <a:pt x="49965" y="10400"/>
                    </a:cubicBezTo>
                    <a:cubicBezTo>
                      <a:pt x="48165" y="9987"/>
                      <a:pt x="46249" y="9724"/>
                      <a:pt x="44340" y="9724"/>
                    </a:cubicBezTo>
                    <a:cubicBezTo>
                      <a:pt x="44182" y="9724"/>
                      <a:pt x="44024" y="9725"/>
                      <a:pt x="43867" y="9729"/>
                    </a:cubicBezTo>
                    <a:cubicBezTo>
                      <a:pt x="43586" y="9734"/>
                      <a:pt x="43299" y="9743"/>
                      <a:pt x="43011" y="9752"/>
                    </a:cubicBezTo>
                    <a:cubicBezTo>
                      <a:pt x="42285" y="9773"/>
                      <a:pt x="41532" y="9796"/>
                      <a:pt x="40775" y="9796"/>
                    </a:cubicBezTo>
                    <a:cubicBezTo>
                      <a:pt x="39624" y="9796"/>
                      <a:pt x="38465" y="9743"/>
                      <a:pt x="37375" y="9552"/>
                    </a:cubicBezTo>
                    <a:cubicBezTo>
                      <a:pt x="35208" y="9174"/>
                      <a:pt x="33516" y="8184"/>
                      <a:pt x="31514" y="7573"/>
                    </a:cubicBezTo>
                    <a:cubicBezTo>
                      <a:pt x="29632" y="6999"/>
                      <a:pt x="27652" y="6543"/>
                      <a:pt x="25644" y="6189"/>
                    </a:cubicBezTo>
                    <a:cubicBezTo>
                      <a:pt x="21164" y="5402"/>
                      <a:pt x="16515" y="5141"/>
                      <a:pt x="11893" y="4974"/>
                    </a:cubicBezTo>
                    <a:cubicBezTo>
                      <a:pt x="6633" y="4774"/>
                      <a:pt x="3045" y="255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1" name="Google Shape;981;p17"/>
          <p:cNvGrpSpPr/>
          <p:nvPr/>
        </p:nvGrpSpPr>
        <p:grpSpPr>
          <a:xfrm>
            <a:off x="154217" y="4777294"/>
            <a:ext cx="8657407" cy="444740"/>
            <a:chOff x="154217" y="4777294"/>
            <a:chExt cx="8657407" cy="444740"/>
          </a:xfrm>
        </p:grpSpPr>
        <p:grpSp>
          <p:nvGrpSpPr>
            <p:cNvPr id="982" name="Google Shape;982;p17"/>
            <p:cNvGrpSpPr/>
            <p:nvPr/>
          </p:nvGrpSpPr>
          <p:grpSpPr>
            <a:xfrm flipH="1">
              <a:off x="154217" y="4830933"/>
              <a:ext cx="767539" cy="391082"/>
              <a:chOff x="7392100" y="4636038"/>
              <a:chExt cx="1188509" cy="605485"/>
            </a:xfrm>
          </p:grpSpPr>
          <p:sp>
            <p:nvSpPr>
              <p:cNvPr id="983" name="Google Shape;983;p17"/>
              <p:cNvSpPr/>
              <p:nvPr/>
            </p:nvSpPr>
            <p:spPr>
              <a:xfrm>
                <a:off x="8017718" y="4636038"/>
                <a:ext cx="401352" cy="236904"/>
              </a:xfrm>
              <a:custGeom>
                <a:avLst/>
                <a:gdLst/>
                <a:ahLst/>
                <a:cxnLst/>
                <a:rect l="l" t="t" r="r" b="b"/>
                <a:pathLst>
                  <a:path w="4569" h="2697" extrusionOk="0">
                    <a:moveTo>
                      <a:pt x="1142" y="0"/>
                    </a:moveTo>
                    <a:cubicBezTo>
                      <a:pt x="761" y="36"/>
                      <a:pt x="381" y="77"/>
                      <a:pt x="0" y="118"/>
                    </a:cubicBezTo>
                    <a:cubicBezTo>
                      <a:pt x="1739" y="605"/>
                      <a:pt x="3218" y="1657"/>
                      <a:pt x="4569" y="2697"/>
                    </a:cubicBezTo>
                    <a:cubicBezTo>
                      <a:pt x="3632" y="1563"/>
                      <a:pt x="2462" y="644"/>
                      <a:pt x="11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4" name="Google Shape;984;p17"/>
              <p:cNvGrpSpPr/>
              <p:nvPr/>
            </p:nvGrpSpPr>
            <p:grpSpPr>
              <a:xfrm>
                <a:off x="7392100" y="4646315"/>
                <a:ext cx="1188509" cy="595207"/>
                <a:chOff x="7392100" y="4646315"/>
                <a:chExt cx="1188509" cy="595207"/>
              </a:xfrm>
            </p:grpSpPr>
            <p:sp>
              <p:nvSpPr>
                <p:cNvPr id="985" name="Google Shape;985;p17"/>
                <p:cNvSpPr/>
                <p:nvPr/>
              </p:nvSpPr>
              <p:spPr>
                <a:xfrm>
                  <a:off x="7405979" y="4832274"/>
                  <a:ext cx="1005006" cy="397300"/>
                </a:xfrm>
                <a:custGeom>
                  <a:avLst/>
                  <a:gdLst/>
                  <a:ahLst/>
                  <a:cxnLst/>
                  <a:rect l="l" t="t" r="r" b="b"/>
                  <a:pathLst>
                    <a:path w="11441" h="4523" extrusionOk="0">
                      <a:moveTo>
                        <a:pt x="5705" y="1"/>
                      </a:moveTo>
                      <a:cubicBezTo>
                        <a:pt x="2995" y="1"/>
                        <a:pt x="1043" y="1631"/>
                        <a:pt x="1" y="3969"/>
                      </a:cubicBezTo>
                      <a:cubicBezTo>
                        <a:pt x="72" y="3997"/>
                        <a:pt x="790" y="4275"/>
                        <a:pt x="1418" y="4370"/>
                      </a:cubicBezTo>
                      <a:cubicBezTo>
                        <a:pt x="2110" y="3006"/>
                        <a:pt x="3011" y="1793"/>
                        <a:pt x="4845" y="1300"/>
                      </a:cubicBezTo>
                      <a:cubicBezTo>
                        <a:pt x="5063" y="1252"/>
                        <a:pt x="5281" y="1229"/>
                        <a:pt x="5497" y="1229"/>
                      </a:cubicBezTo>
                      <a:cubicBezTo>
                        <a:pt x="6193" y="1229"/>
                        <a:pt x="6865" y="1469"/>
                        <a:pt x="7427" y="1875"/>
                      </a:cubicBezTo>
                      <a:cubicBezTo>
                        <a:pt x="8673" y="2442"/>
                        <a:pt x="9495" y="3466"/>
                        <a:pt x="10179" y="4523"/>
                      </a:cubicBezTo>
                      <a:cubicBezTo>
                        <a:pt x="10601" y="4441"/>
                        <a:pt x="10956" y="4339"/>
                        <a:pt x="11441" y="4268"/>
                      </a:cubicBezTo>
                      <a:cubicBezTo>
                        <a:pt x="10631" y="2434"/>
                        <a:pt x="9270" y="580"/>
                        <a:pt x="7358" y="189"/>
                      </a:cubicBezTo>
                      <a:cubicBezTo>
                        <a:pt x="6779" y="61"/>
                        <a:pt x="6228" y="1"/>
                        <a:pt x="570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7"/>
                <p:cNvSpPr/>
                <p:nvPr/>
              </p:nvSpPr>
              <p:spPr>
                <a:xfrm>
                  <a:off x="7530541" y="4940143"/>
                  <a:ext cx="769676" cy="301379"/>
                </a:xfrm>
                <a:custGeom>
                  <a:avLst/>
                  <a:gdLst/>
                  <a:ahLst/>
                  <a:cxnLst/>
                  <a:rect l="l" t="t" r="r" b="b"/>
                  <a:pathLst>
                    <a:path w="8762" h="3431" extrusionOk="0">
                      <a:moveTo>
                        <a:pt x="5626" y="491"/>
                      </a:moveTo>
                      <a:cubicBezTo>
                        <a:pt x="5697" y="517"/>
                        <a:pt x="5766" y="542"/>
                        <a:pt x="5835" y="573"/>
                      </a:cubicBezTo>
                      <a:cubicBezTo>
                        <a:pt x="5769" y="545"/>
                        <a:pt x="5697" y="517"/>
                        <a:pt x="5626" y="491"/>
                      </a:cubicBezTo>
                      <a:close/>
                      <a:moveTo>
                        <a:pt x="4079" y="1"/>
                      </a:moveTo>
                      <a:cubicBezTo>
                        <a:pt x="3863" y="1"/>
                        <a:pt x="3645" y="24"/>
                        <a:pt x="3427" y="72"/>
                      </a:cubicBezTo>
                      <a:cubicBezTo>
                        <a:pt x="1593" y="568"/>
                        <a:pt x="692" y="1781"/>
                        <a:pt x="0" y="3144"/>
                      </a:cubicBezTo>
                      <a:cubicBezTo>
                        <a:pt x="49" y="3149"/>
                        <a:pt x="94" y="3157"/>
                        <a:pt x="140" y="3162"/>
                      </a:cubicBezTo>
                      <a:cubicBezTo>
                        <a:pt x="2066" y="3374"/>
                        <a:pt x="4413" y="3382"/>
                        <a:pt x="6422" y="3415"/>
                      </a:cubicBezTo>
                      <a:cubicBezTo>
                        <a:pt x="6614" y="3420"/>
                        <a:pt x="6805" y="3423"/>
                        <a:pt x="6992" y="3428"/>
                      </a:cubicBezTo>
                      <a:cubicBezTo>
                        <a:pt x="7084" y="3430"/>
                        <a:pt x="7173" y="3431"/>
                        <a:pt x="7258" y="3431"/>
                      </a:cubicBezTo>
                      <a:cubicBezTo>
                        <a:pt x="7920" y="3431"/>
                        <a:pt x="8370" y="3372"/>
                        <a:pt x="8761" y="3295"/>
                      </a:cubicBezTo>
                      <a:cubicBezTo>
                        <a:pt x="8074" y="2238"/>
                        <a:pt x="7252" y="1214"/>
                        <a:pt x="6009" y="647"/>
                      </a:cubicBezTo>
                      <a:cubicBezTo>
                        <a:pt x="5447" y="241"/>
                        <a:pt x="4775" y="1"/>
                        <a:pt x="407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7"/>
                <p:cNvSpPr/>
                <p:nvPr/>
              </p:nvSpPr>
              <p:spPr>
                <a:xfrm>
                  <a:off x="7392100" y="4646315"/>
                  <a:ext cx="1188509" cy="560858"/>
                </a:xfrm>
                <a:custGeom>
                  <a:avLst/>
                  <a:gdLst/>
                  <a:ahLst/>
                  <a:cxnLst/>
                  <a:rect l="l" t="t" r="r" b="b"/>
                  <a:pathLst>
                    <a:path w="13530" h="6385" extrusionOk="0">
                      <a:moveTo>
                        <a:pt x="7122" y="1"/>
                      </a:moveTo>
                      <a:cubicBezTo>
                        <a:pt x="6525" y="70"/>
                        <a:pt x="5930" y="149"/>
                        <a:pt x="5335" y="238"/>
                      </a:cubicBezTo>
                      <a:cubicBezTo>
                        <a:pt x="4870" y="310"/>
                        <a:pt x="4405" y="389"/>
                        <a:pt x="3943" y="478"/>
                      </a:cubicBezTo>
                      <a:cubicBezTo>
                        <a:pt x="3604" y="831"/>
                        <a:pt x="3269" y="1193"/>
                        <a:pt x="2947" y="1561"/>
                      </a:cubicBezTo>
                      <a:cubicBezTo>
                        <a:pt x="1798" y="2871"/>
                        <a:pt x="777" y="4268"/>
                        <a:pt x="0" y="5762"/>
                      </a:cubicBezTo>
                      <a:cubicBezTo>
                        <a:pt x="39" y="5874"/>
                        <a:pt x="90" y="5984"/>
                        <a:pt x="151" y="6083"/>
                      </a:cubicBezTo>
                      <a:lnTo>
                        <a:pt x="159" y="6088"/>
                      </a:lnTo>
                      <a:cubicBezTo>
                        <a:pt x="1201" y="3750"/>
                        <a:pt x="3154" y="2118"/>
                        <a:pt x="5865" y="2118"/>
                      </a:cubicBezTo>
                      <a:cubicBezTo>
                        <a:pt x="6387" y="2118"/>
                        <a:pt x="6938" y="2179"/>
                        <a:pt x="7516" y="2306"/>
                      </a:cubicBezTo>
                      <a:cubicBezTo>
                        <a:pt x="9428" y="2697"/>
                        <a:pt x="10789" y="4551"/>
                        <a:pt x="11599" y="6385"/>
                      </a:cubicBezTo>
                      <a:cubicBezTo>
                        <a:pt x="12028" y="6321"/>
                        <a:pt x="12462" y="6290"/>
                        <a:pt x="12899" y="6290"/>
                      </a:cubicBezTo>
                      <a:cubicBezTo>
                        <a:pt x="12948" y="6289"/>
                        <a:pt x="12999" y="6289"/>
                        <a:pt x="13052" y="6289"/>
                      </a:cubicBezTo>
                      <a:cubicBezTo>
                        <a:pt x="13198" y="6289"/>
                        <a:pt x="13357" y="6291"/>
                        <a:pt x="13529" y="6295"/>
                      </a:cubicBezTo>
                      <a:cubicBezTo>
                        <a:pt x="13231" y="4944"/>
                        <a:pt x="12590" y="3675"/>
                        <a:pt x="11691" y="2580"/>
                      </a:cubicBezTo>
                      <a:cubicBezTo>
                        <a:pt x="10340" y="1540"/>
                        <a:pt x="8864" y="488"/>
                        <a:pt x="71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8" name="Google Shape;988;p17"/>
            <p:cNvGrpSpPr/>
            <p:nvPr/>
          </p:nvGrpSpPr>
          <p:grpSpPr>
            <a:xfrm flipH="1">
              <a:off x="7599614" y="4777294"/>
              <a:ext cx="1212010" cy="444740"/>
              <a:chOff x="7392100" y="4635774"/>
              <a:chExt cx="1650565" cy="605748"/>
            </a:xfrm>
          </p:grpSpPr>
          <p:sp>
            <p:nvSpPr>
              <p:cNvPr id="989" name="Google Shape;989;p17"/>
              <p:cNvSpPr/>
              <p:nvPr/>
            </p:nvSpPr>
            <p:spPr>
              <a:xfrm>
                <a:off x="8017718" y="4636038"/>
                <a:ext cx="401352" cy="236904"/>
              </a:xfrm>
              <a:custGeom>
                <a:avLst/>
                <a:gdLst/>
                <a:ahLst/>
                <a:cxnLst/>
                <a:rect l="l" t="t" r="r" b="b"/>
                <a:pathLst>
                  <a:path w="4569" h="2697" extrusionOk="0">
                    <a:moveTo>
                      <a:pt x="1142" y="0"/>
                    </a:moveTo>
                    <a:cubicBezTo>
                      <a:pt x="761" y="36"/>
                      <a:pt x="381" y="77"/>
                      <a:pt x="0" y="118"/>
                    </a:cubicBezTo>
                    <a:cubicBezTo>
                      <a:pt x="1739" y="605"/>
                      <a:pt x="3218" y="1657"/>
                      <a:pt x="4569" y="2697"/>
                    </a:cubicBezTo>
                    <a:cubicBezTo>
                      <a:pt x="3632" y="1563"/>
                      <a:pt x="2462" y="644"/>
                      <a:pt x="11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0" name="Google Shape;990;p17"/>
              <p:cNvGrpSpPr/>
              <p:nvPr/>
            </p:nvGrpSpPr>
            <p:grpSpPr>
              <a:xfrm>
                <a:off x="7392100" y="4635774"/>
                <a:ext cx="1650565" cy="605748"/>
                <a:chOff x="7392100" y="4635774"/>
                <a:chExt cx="1650565" cy="605748"/>
              </a:xfrm>
            </p:grpSpPr>
            <p:sp>
              <p:nvSpPr>
                <p:cNvPr id="991" name="Google Shape;991;p17"/>
                <p:cNvSpPr/>
                <p:nvPr/>
              </p:nvSpPr>
              <p:spPr>
                <a:xfrm>
                  <a:off x="7405979" y="4832274"/>
                  <a:ext cx="1005006" cy="397300"/>
                </a:xfrm>
                <a:custGeom>
                  <a:avLst/>
                  <a:gdLst/>
                  <a:ahLst/>
                  <a:cxnLst/>
                  <a:rect l="l" t="t" r="r" b="b"/>
                  <a:pathLst>
                    <a:path w="11441" h="4523" extrusionOk="0">
                      <a:moveTo>
                        <a:pt x="5705" y="1"/>
                      </a:moveTo>
                      <a:cubicBezTo>
                        <a:pt x="2995" y="1"/>
                        <a:pt x="1043" y="1631"/>
                        <a:pt x="1" y="3969"/>
                      </a:cubicBezTo>
                      <a:cubicBezTo>
                        <a:pt x="72" y="3997"/>
                        <a:pt x="790" y="4275"/>
                        <a:pt x="1418" y="4370"/>
                      </a:cubicBezTo>
                      <a:cubicBezTo>
                        <a:pt x="2110" y="3006"/>
                        <a:pt x="3011" y="1793"/>
                        <a:pt x="4845" y="1300"/>
                      </a:cubicBezTo>
                      <a:cubicBezTo>
                        <a:pt x="5063" y="1252"/>
                        <a:pt x="5281" y="1229"/>
                        <a:pt x="5497" y="1229"/>
                      </a:cubicBezTo>
                      <a:cubicBezTo>
                        <a:pt x="6193" y="1229"/>
                        <a:pt x="6865" y="1469"/>
                        <a:pt x="7427" y="1875"/>
                      </a:cubicBezTo>
                      <a:cubicBezTo>
                        <a:pt x="8673" y="2442"/>
                        <a:pt x="9495" y="3466"/>
                        <a:pt x="10179" y="4523"/>
                      </a:cubicBezTo>
                      <a:cubicBezTo>
                        <a:pt x="10601" y="4441"/>
                        <a:pt x="10956" y="4339"/>
                        <a:pt x="11441" y="4268"/>
                      </a:cubicBezTo>
                      <a:cubicBezTo>
                        <a:pt x="10631" y="2434"/>
                        <a:pt x="9270" y="580"/>
                        <a:pt x="7358" y="189"/>
                      </a:cubicBezTo>
                      <a:cubicBezTo>
                        <a:pt x="6779" y="61"/>
                        <a:pt x="6228" y="1"/>
                        <a:pt x="570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7"/>
                <p:cNvSpPr/>
                <p:nvPr/>
              </p:nvSpPr>
              <p:spPr>
                <a:xfrm>
                  <a:off x="7530541" y="4940143"/>
                  <a:ext cx="769676" cy="301379"/>
                </a:xfrm>
                <a:custGeom>
                  <a:avLst/>
                  <a:gdLst/>
                  <a:ahLst/>
                  <a:cxnLst/>
                  <a:rect l="l" t="t" r="r" b="b"/>
                  <a:pathLst>
                    <a:path w="8762" h="3431" extrusionOk="0">
                      <a:moveTo>
                        <a:pt x="5626" y="491"/>
                      </a:moveTo>
                      <a:cubicBezTo>
                        <a:pt x="5697" y="517"/>
                        <a:pt x="5766" y="542"/>
                        <a:pt x="5835" y="573"/>
                      </a:cubicBezTo>
                      <a:cubicBezTo>
                        <a:pt x="5769" y="545"/>
                        <a:pt x="5697" y="517"/>
                        <a:pt x="5626" y="491"/>
                      </a:cubicBezTo>
                      <a:close/>
                      <a:moveTo>
                        <a:pt x="4079" y="1"/>
                      </a:moveTo>
                      <a:cubicBezTo>
                        <a:pt x="3863" y="1"/>
                        <a:pt x="3645" y="24"/>
                        <a:pt x="3427" y="72"/>
                      </a:cubicBezTo>
                      <a:cubicBezTo>
                        <a:pt x="1593" y="568"/>
                        <a:pt x="692" y="1781"/>
                        <a:pt x="0" y="3144"/>
                      </a:cubicBezTo>
                      <a:cubicBezTo>
                        <a:pt x="49" y="3149"/>
                        <a:pt x="94" y="3157"/>
                        <a:pt x="140" y="3162"/>
                      </a:cubicBezTo>
                      <a:cubicBezTo>
                        <a:pt x="2066" y="3374"/>
                        <a:pt x="4413" y="3382"/>
                        <a:pt x="6422" y="3415"/>
                      </a:cubicBezTo>
                      <a:cubicBezTo>
                        <a:pt x="6614" y="3420"/>
                        <a:pt x="6805" y="3423"/>
                        <a:pt x="6992" y="3428"/>
                      </a:cubicBezTo>
                      <a:cubicBezTo>
                        <a:pt x="7084" y="3430"/>
                        <a:pt x="7173" y="3431"/>
                        <a:pt x="7258" y="3431"/>
                      </a:cubicBezTo>
                      <a:cubicBezTo>
                        <a:pt x="7920" y="3431"/>
                        <a:pt x="8370" y="3372"/>
                        <a:pt x="8761" y="3295"/>
                      </a:cubicBezTo>
                      <a:cubicBezTo>
                        <a:pt x="8074" y="2238"/>
                        <a:pt x="7252" y="1214"/>
                        <a:pt x="6009" y="647"/>
                      </a:cubicBezTo>
                      <a:cubicBezTo>
                        <a:pt x="5447" y="241"/>
                        <a:pt x="4775" y="1"/>
                        <a:pt x="407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7"/>
                <p:cNvSpPr/>
                <p:nvPr/>
              </p:nvSpPr>
              <p:spPr>
                <a:xfrm>
                  <a:off x="7392100" y="4646315"/>
                  <a:ext cx="1188509" cy="560858"/>
                </a:xfrm>
                <a:custGeom>
                  <a:avLst/>
                  <a:gdLst/>
                  <a:ahLst/>
                  <a:cxnLst/>
                  <a:rect l="l" t="t" r="r" b="b"/>
                  <a:pathLst>
                    <a:path w="13530" h="6385" extrusionOk="0">
                      <a:moveTo>
                        <a:pt x="7122" y="1"/>
                      </a:moveTo>
                      <a:cubicBezTo>
                        <a:pt x="6525" y="70"/>
                        <a:pt x="5930" y="149"/>
                        <a:pt x="5335" y="238"/>
                      </a:cubicBezTo>
                      <a:cubicBezTo>
                        <a:pt x="4870" y="310"/>
                        <a:pt x="4405" y="389"/>
                        <a:pt x="3943" y="478"/>
                      </a:cubicBezTo>
                      <a:cubicBezTo>
                        <a:pt x="3604" y="831"/>
                        <a:pt x="3269" y="1193"/>
                        <a:pt x="2947" y="1561"/>
                      </a:cubicBezTo>
                      <a:cubicBezTo>
                        <a:pt x="1798" y="2871"/>
                        <a:pt x="777" y="4268"/>
                        <a:pt x="0" y="5762"/>
                      </a:cubicBezTo>
                      <a:cubicBezTo>
                        <a:pt x="39" y="5874"/>
                        <a:pt x="90" y="5984"/>
                        <a:pt x="151" y="6083"/>
                      </a:cubicBezTo>
                      <a:lnTo>
                        <a:pt x="159" y="6088"/>
                      </a:lnTo>
                      <a:cubicBezTo>
                        <a:pt x="1201" y="3750"/>
                        <a:pt x="3154" y="2118"/>
                        <a:pt x="5865" y="2118"/>
                      </a:cubicBezTo>
                      <a:cubicBezTo>
                        <a:pt x="6387" y="2118"/>
                        <a:pt x="6938" y="2179"/>
                        <a:pt x="7516" y="2306"/>
                      </a:cubicBezTo>
                      <a:cubicBezTo>
                        <a:pt x="9428" y="2697"/>
                        <a:pt x="10789" y="4551"/>
                        <a:pt x="11599" y="6385"/>
                      </a:cubicBezTo>
                      <a:cubicBezTo>
                        <a:pt x="12028" y="6321"/>
                        <a:pt x="12462" y="6290"/>
                        <a:pt x="12899" y="6290"/>
                      </a:cubicBezTo>
                      <a:cubicBezTo>
                        <a:pt x="12948" y="6289"/>
                        <a:pt x="12999" y="6289"/>
                        <a:pt x="13052" y="6289"/>
                      </a:cubicBezTo>
                      <a:cubicBezTo>
                        <a:pt x="13198" y="6289"/>
                        <a:pt x="13357" y="6291"/>
                        <a:pt x="13529" y="6295"/>
                      </a:cubicBezTo>
                      <a:cubicBezTo>
                        <a:pt x="13231" y="4944"/>
                        <a:pt x="12590" y="3675"/>
                        <a:pt x="11691" y="2580"/>
                      </a:cubicBezTo>
                      <a:cubicBezTo>
                        <a:pt x="10340" y="1540"/>
                        <a:pt x="8864" y="488"/>
                        <a:pt x="71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7"/>
                <p:cNvSpPr/>
                <p:nvPr/>
              </p:nvSpPr>
              <p:spPr>
                <a:xfrm>
                  <a:off x="8117771" y="4635774"/>
                  <a:ext cx="924894" cy="567359"/>
                </a:xfrm>
                <a:custGeom>
                  <a:avLst/>
                  <a:gdLst/>
                  <a:ahLst/>
                  <a:cxnLst/>
                  <a:rect l="l" t="t" r="r" b="b"/>
                  <a:pathLst>
                    <a:path w="10529" h="6459" extrusionOk="0">
                      <a:moveTo>
                        <a:pt x="8943" y="5248"/>
                      </a:moveTo>
                      <a:lnTo>
                        <a:pt x="9099" y="5401"/>
                      </a:lnTo>
                      <a:cubicBezTo>
                        <a:pt x="9043" y="5355"/>
                        <a:pt x="8991" y="5302"/>
                        <a:pt x="8943" y="5248"/>
                      </a:cubicBezTo>
                      <a:close/>
                      <a:moveTo>
                        <a:pt x="36" y="1"/>
                      </a:moveTo>
                      <a:lnTo>
                        <a:pt x="0" y="3"/>
                      </a:lnTo>
                      <a:cubicBezTo>
                        <a:pt x="2679" y="1311"/>
                        <a:pt x="4671" y="3698"/>
                        <a:pt x="5268" y="6413"/>
                      </a:cubicBezTo>
                      <a:cubicBezTo>
                        <a:pt x="5960" y="6425"/>
                        <a:pt x="6836" y="6459"/>
                        <a:pt x="7715" y="6459"/>
                      </a:cubicBezTo>
                      <a:cubicBezTo>
                        <a:pt x="8190" y="6459"/>
                        <a:pt x="8665" y="6451"/>
                        <a:pt x="9109" y="6425"/>
                      </a:cubicBezTo>
                      <a:cubicBezTo>
                        <a:pt x="9617" y="6397"/>
                        <a:pt x="10087" y="6346"/>
                        <a:pt x="10475" y="6262"/>
                      </a:cubicBezTo>
                      <a:lnTo>
                        <a:pt x="10529" y="6249"/>
                      </a:lnTo>
                      <a:cubicBezTo>
                        <a:pt x="10406" y="6012"/>
                        <a:pt x="10276" y="5779"/>
                        <a:pt x="10141" y="5547"/>
                      </a:cubicBezTo>
                      <a:cubicBezTo>
                        <a:pt x="10112" y="5501"/>
                        <a:pt x="10082" y="5453"/>
                        <a:pt x="10054" y="5404"/>
                      </a:cubicBezTo>
                      <a:cubicBezTo>
                        <a:pt x="9612" y="4921"/>
                        <a:pt x="9101" y="4472"/>
                        <a:pt x="8381" y="4143"/>
                      </a:cubicBezTo>
                      <a:lnTo>
                        <a:pt x="8381" y="4143"/>
                      </a:lnTo>
                      <a:cubicBezTo>
                        <a:pt x="8557" y="4505"/>
                        <a:pt x="8657" y="4916"/>
                        <a:pt x="8943" y="5248"/>
                      </a:cubicBezTo>
                      <a:cubicBezTo>
                        <a:pt x="8274" y="4577"/>
                        <a:pt x="7541" y="3854"/>
                        <a:pt x="6683" y="3246"/>
                      </a:cubicBezTo>
                      <a:lnTo>
                        <a:pt x="6563" y="3254"/>
                      </a:lnTo>
                      <a:cubicBezTo>
                        <a:pt x="6458" y="3259"/>
                        <a:pt x="6354" y="3264"/>
                        <a:pt x="6249" y="3267"/>
                      </a:cubicBezTo>
                      <a:cubicBezTo>
                        <a:pt x="6229" y="3267"/>
                        <a:pt x="6209" y="3267"/>
                        <a:pt x="6188" y="3267"/>
                      </a:cubicBezTo>
                      <a:cubicBezTo>
                        <a:pt x="5969" y="3267"/>
                        <a:pt x="5749" y="3254"/>
                        <a:pt x="5531" y="3231"/>
                      </a:cubicBezTo>
                      <a:cubicBezTo>
                        <a:pt x="5381" y="3213"/>
                        <a:pt x="5212" y="3205"/>
                        <a:pt x="5067" y="3164"/>
                      </a:cubicBezTo>
                      <a:lnTo>
                        <a:pt x="4952" y="3136"/>
                      </a:lnTo>
                      <a:cubicBezTo>
                        <a:pt x="5036" y="3134"/>
                        <a:pt x="5056" y="3134"/>
                        <a:pt x="5013" y="3134"/>
                      </a:cubicBezTo>
                      <a:cubicBezTo>
                        <a:pt x="4824" y="3080"/>
                        <a:pt x="4701" y="3098"/>
                        <a:pt x="4518" y="3009"/>
                      </a:cubicBezTo>
                      <a:cubicBezTo>
                        <a:pt x="4418" y="2958"/>
                        <a:pt x="4321" y="2899"/>
                        <a:pt x="4232" y="2833"/>
                      </a:cubicBezTo>
                      <a:cubicBezTo>
                        <a:pt x="4043" y="2705"/>
                        <a:pt x="3861" y="2562"/>
                        <a:pt x="3690" y="2411"/>
                      </a:cubicBezTo>
                      <a:cubicBezTo>
                        <a:pt x="3471" y="2215"/>
                        <a:pt x="3241" y="2031"/>
                        <a:pt x="3003" y="1852"/>
                      </a:cubicBezTo>
                      <a:cubicBezTo>
                        <a:pt x="2084" y="1160"/>
                        <a:pt x="1060" y="575"/>
                        <a:pt x="3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7"/>
                <p:cNvSpPr/>
                <p:nvPr/>
              </p:nvSpPr>
              <p:spPr>
                <a:xfrm>
                  <a:off x="8704826" y="4915460"/>
                  <a:ext cx="296117" cy="195005"/>
                </a:xfrm>
                <a:custGeom>
                  <a:avLst/>
                  <a:gdLst/>
                  <a:ahLst/>
                  <a:cxnLst/>
                  <a:rect l="l" t="t" r="r" b="b"/>
                  <a:pathLst>
                    <a:path w="3371" h="2220" extrusionOk="0">
                      <a:moveTo>
                        <a:pt x="1168" y="1"/>
                      </a:moveTo>
                      <a:cubicBezTo>
                        <a:pt x="782" y="1"/>
                        <a:pt x="391" y="39"/>
                        <a:pt x="0" y="62"/>
                      </a:cubicBezTo>
                      <a:cubicBezTo>
                        <a:pt x="858" y="670"/>
                        <a:pt x="1588" y="1393"/>
                        <a:pt x="2260" y="2062"/>
                      </a:cubicBezTo>
                      <a:cubicBezTo>
                        <a:pt x="1974" y="1732"/>
                        <a:pt x="1874" y="1319"/>
                        <a:pt x="1698" y="959"/>
                      </a:cubicBezTo>
                      <a:lnTo>
                        <a:pt x="1698" y="959"/>
                      </a:lnTo>
                      <a:cubicBezTo>
                        <a:pt x="2418" y="1288"/>
                        <a:pt x="2929" y="1737"/>
                        <a:pt x="3371" y="2220"/>
                      </a:cubicBezTo>
                      <a:cubicBezTo>
                        <a:pt x="3218" y="1967"/>
                        <a:pt x="3062" y="1719"/>
                        <a:pt x="2898" y="1474"/>
                      </a:cubicBezTo>
                      <a:cubicBezTo>
                        <a:pt x="2804" y="1329"/>
                        <a:pt x="2707" y="1188"/>
                        <a:pt x="2610" y="1045"/>
                      </a:cubicBezTo>
                      <a:cubicBezTo>
                        <a:pt x="2380" y="713"/>
                        <a:pt x="2140" y="384"/>
                        <a:pt x="1895" y="60"/>
                      </a:cubicBezTo>
                      <a:cubicBezTo>
                        <a:pt x="1655" y="16"/>
                        <a:pt x="1413" y="1"/>
                        <a:pt x="116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96" name="Google Shape;996;p17"/>
          <p:cNvGrpSpPr/>
          <p:nvPr/>
        </p:nvGrpSpPr>
        <p:grpSpPr>
          <a:xfrm rot="-1089988" flipH="1">
            <a:off x="740860" y="4328894"/>
            <a:ext cx="678947" cy="1245668"/>
            <a:chOff x="9427650" y="2266125"/>
            <a:chExt cx="679773" cy="1247184"/>
          </a:xfrm>
        </p:grpSpPr>
        <p:grpSp>
          <p:nvGrpSpPr>
            <p:cNvPr id="997" name="Google Shape;997;p17"/>
            <p:cNvGrpSpPr/>
            <p:nvPr/>
          </p:nvGrpSpPr>
          <p:grpSpPr>
            <a:xfrm>
              <a:off x="9427650" y="2266125"/>
              <a:ext cx="679773" cy="609666"/>
              <a:chOff x="9427650" y="2266125"/>
              <a:chExt cx="679773" cy="609666"/>
            </a:xfrm>
          </p:grpSpPr>
          <p:sp>
            <p:nvSpPr>
              <p:cNvPr id="998" name="Google Shape;998;p17"/>
              <p:cNvSpPr/>
              <p:nvPr/>
            </p:nvSpPr>
            <p:spPr>
              <a:xfrm>
                <a:off x="9868899" y="2266125"/>
                <a:ext cx="238523" cy="163697"/>
              </a:xfrm>
              <a:custGeom>
                <a:avLst/>
                <a:gdLst/>
                <a:ahLst/>
                <a:cxnLst/>
                <a:rect l="l" t="t" r="r" b="b"/>
                <a:pathLst>
                  <a:path w="2072" h="1422" extrusionOk="0">
                    <a:moveTo>
                      <a:pt x="1149" y="0"/>
                    </a:moveTo>
                    <a:cubicBezTo>
                      <a:pt x="1056" y="0"/>
                      <a:pt x="956" y="23"/>
                      <a:pt x="854" y="74"/>
                    </a:cubicBezTo>
                    <a:lnTo>
                      <a:pt x="838" y="81"/>
                    </a:lnTo>
                    <a:cubicBezTo>
                      <a:pt x="366" y="326"/>
                      <a:pt x="49" y="796"/>
                      <a:pt x="1" y="1327"/>
                    </a:cubicBezTo>
                    <a:cubicBezTo>
                      <a:pt x="230" y="1383"/>
                      <a:pt x="456" y="1421"/>
                      <a:pt x="677" y="1421"/>
                    </a:cubicBezTo>
                    <a:cubicBezTo>
                      <a:pt x="928" y="1421"/>
                      <a:pt x="1174" y="1372"/>
                      <a:pt x="1410" y="1246"/>
                    </a:cubicBezTo>
                    <a:cubicBezTo>
                      <a:pt x="1423" y="1238"/>
                      <a:pt x="1436" y="1233"/>
                      <a:pt x="1446" y="1225"/>
                    </a:cubicBezTo>
                    <a:cubicBezTo>
                      <a:pt x="2071" y="875"/>
                      <a:pt x="1731" y="0"/>
                      <a:pt x="1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7"/>
              <p:cNvSpPr/>
              <p:nvPr/>
            </p:nvSpPr>
            <p:spPr>
              <a:xfrm>
                <a:off x="9636130" y="2292142"/>
                <a:ext cx="201110" cy="205945"/>
              </a:xfrm>
              <a:custGeom>
                <a:avLst/>
                <a:gdLst/>
                <a:ahLst/>
                <a:cxnLst/>
                <a:rect l="l" t="t" r="r" b="b"/>
                <a:pathLst>
                  <a:path w="1747" h="1789" extrusionOk="0">
                    <a:moveTo>
                      <a:pt x="859" y="0"/>
                    </a:moveTo>
                    <a:cubicBezTo>
                      <a:pt x="678" y="0"/>
                      <a:pt x="495" y="82"/>
                      <a:pt x="358" y="277"/>
                    </a:cubicBezTo>
                    <a:lnTo>
                      <a:pt x="350" y="289"/>
                    </a:lnTo>
                    <a:cubicBezTo>
                      <a:pt x="51" y="734"/>
                      <a:pt x="0" y="1298"/>
                      <a:pt x="212" y="1788"/>
                    </a:cubicBezTo>
                    <a:cubicBezTo>
                      <a:pt x="697" y="1655"/>
                      <a:pt x="1134" y="1459"/>
                      <a:pt x="1410" y="1038"/>
                    </a:cubicBezTo>
                    <a:cubicBezTo>
                      <a:pt x="1418" y="1025"/>
                      <a:pt x="1425" y="1015"/>
                      <a:pt x="1433" y="1004"/>
                    </a:cubicBezTo>
                    <a:cubicBezTo>
                      <a:pt x="1746" y="502"/>
                      <a:pt x="1309" y="0"/>
                      <a:pt x="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7"/>
              <p:cNvSpPr/>
              <p:nvPr/>
            </p:nvSpPr>
            <p:spPr>
              <a:xfrm>
                <a:off x="9716367" y="2511443"/>
                <a:ext cx="249690" cy="154718"/>
              </a:xfrm>
              <a:custGeom>
                <a:avLst/>
                <a:gdLst/>
                <a:ahLst/>
                <a:cxnLst/>
                <a:rect l="l" t="t" r="r" b="b"/>
                <a:pathLst>
                  <a:path w="2169" h="1344" extrusionOk="0">
                    <a:moveTo>
                      <a:pt x="1273" y="0"/>
                    </a:moveTo>
                    <a:cubicBezTo>
                      <a:pt x="1216" y="0"/>
                      <a:pt x="1156" y="8"/>
                      <a:pt x="1093" y="24"/>
                    </a:cubicBezTo>
                    <a:lnTo>
                      <a:pt x="1078" y="26"/>
                    </a:lnTo>
                    <a:cubicBezTo>
                      <a:pt x="565" y="172"/>
                      <a:pt x="159" y="565"/>
                      <a:pt x="0" y="1076"/>
                    </a:cubicBezTo>
                    <a:cubicBezTo>
                      <a:pt x="327" y="1231"/>
                      <a:pt x="654" y="1343"/>
                      <a:pt x="991" y="1343"/>
                    </a:cubicBezTo>
                    <a:cubicBezTo>
                      <a:pt x="1125" y="1343"/>
                      <a:pt x="1262" y="1325"/>
                      <a:pt x="1400" y="1285"/>
                    </a:cubicBezTo>
                    <a:lnTo>
                      <a:pt x="1441" y="1272"/>
                    </a:lnTo>
                    <a:cubicBezTo>
                      <a:pt x="2168" y="1044"/>
                      <a:pt x="1943" y="0"/>
                      <a:pt x="1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7"/>
              <p:cNvSpPr/>
              <p:nvPr/>
            </p:nvSpPr>
            <p:spPr>
              <a:xfrm>
                <a:off x="9427650" y="2540107"/>
                <a:ext cx="172101" cy="223098"/>
              </a:xfrm>
              <a:custGeom>
                <a:avLst/>
                <a:gdLst/>
                <a:ahLst/>
                <a:cxnLst/>
                <a:rect l="l" t="t" r="r" b="b"/>
                <a:pathLst>
                  <a:path w="1495" h="1938" extrusionOk="0">
                    <a:moveTo>
                      <a:pt x="732" y="1"/>
                    </a:moveTo>
                    <a:cubicBezTo>
                      <a:pt x="475" y="1"/>
                      <a:pt x="223" y="142"/>
                      <a:pt x="134" y="467"/>
                    </a:cubicBezTo>
                    <a:lnTo>
                      <a:pt x="129" y="482"/>
                    </a:lnTo>
                    <a:cubicBezTo>
                      <a:pt x="1" y="1000"/>
                      <a:pt x="141" y="1549"/>
                      <a:pt x="506" y="1938"/>
                    </a:cubicBezTo>
                    <a:cubicBezTo>
                      <a:pt x="920" y="1649"/>
                      <a:pt x="1262" y="1317"/>
                      <a:pt x="1380" y="827"/>
                    </a:cubicBezTo>
                    <a:cubicBezTo>
                      <a:pt x="1385" y="814"/>
                      <a:pt x="1387" y="799"/>
                      <a:pt x="1390" y="786"/>
                    </a:cubicBezTo>
                    <a:cubicBezTo>
                      <a:pt x="1495" y="305"/>
                      <a:pt x="1109" y="1"/>
                      <a:pt x="7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7"/>
              <p:cNvSpPr/>
              <p:nvPr/>
            </p:nvSpPr>
            <p:spPr>
              <a:xfrm>
                <a:off x="9582600" y="2703000"/>
                <a:ext cx="228854" cy="172791"/>
              </a:xfrm>
              <a:custGeom>
                <a:avLst/>
                <a:gdLst/>
                <a:ahLst/>
                <a:cxnLst/>
                <a:rect l="l" t="t" r="r" b="b"/>
                <a:pathLst>
                  <a:path w="1988" h="1501" extrusionOk="0">
                    <a:moveTo>
                      <a:pt x="1057" y="1"/>
                    </a:moveTo>
                    <a:cubicBezTo>
                      <a:pt x="940" y="1"/>
                      <a:pt x="817" y="37"/>
                      <a:pt x="695" y="119"/>
                    </a:cubicBezTo>
                    <a:lnTo>
                      <a:pt x="682" y="129"/>
                    </a:lnTo>
                    <a:cubicBezTo>
                      <a:pt x="248" y="438"/>
                      <a:pt x="1" y="946"/>
                      <a:pt x="24" y="1480"/>
                    </a:cubicBezTo>
                    <a:cubicBezTo>
                      <a:pt x="147" y="1493"/>
                      <a:pt x="268" y="1500"/>
                      <a:pt x="388" y="1500"/>
                    </a:cubicBezTo>
                    <a:cubicBezTo>
                      <a:pt x="756" y="1500"/>
                      <a:pt x="1102" y="1428"/>
                      <a:pt x="1413" y="1204"/>
                    </a:cubicBezTo>
                    <a:lnTo>
                      <a:pt x="1443" y="1179"/>
                    </a:lnTo>
                    <a:cubicBezTo>
                      <a:pt x="1987" y="765"/>
                      <a:pt x="1595" y="1"/>
                      <a:pt x="1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3" name="Google Shape;1003;p17"/>
            <p:cNvSpPr/>
            <p:nvPr/>
          </p:nvSpPr>
          <p:spPr>
            <a:xfrm>
              <a:off x="9473582" y="2336002"/>
              <a:ext cx="522518" cy="1177307"/>
            </a:xfrm>
            <a:custGeom>
              <a:avLst/>
              <a:gdLst/>
              <a:ahLst/>
              <a:cxnLst/>
              <a:rect l="l" t="t" r="r" b="b"/>
              <a:pathLst>
                <a:path w="4539" h="10227" extrusionOk="0">
                  <a:moveTo>
                    <a:pt x="4461" y="1"/>
                  </a:moveTo>
                  <a:cubicBezTo>
                    <a:pt x="4453" y="1"/>
                    <a:pt x="4444" y="3"/>
                    <a:pt x="4436" y="8"/>
                  </a:cubicBezTo>
                  <a:cubicBezTo>
                    <a:pt x="3672" y="445"/>
                    <a:pt x="2970" y="983"/>
                    <a:pt x="2352" y="1609"/>
                  </a:cubicBezTo>
                  <a:cubicBezTo>
                    <a:pt x="1887" y="2076"/>
                    <a:pt x="1476" y="2597"/>
                    <a:pt x="1131" y="3159"/>
                  </a:cubicBezTo>
                  <a:cubicBezTo>
                    <a:pt x="1300" y="2347"/>
                    <a:pt x="1573" y="1558"/>
                    <a:pt x="1946" y="817"/>
                  </a:cubicBezTo>
                  <a:cubicBezTo>
                    <a:pt x="2064" y="585"/>
                    <a:pt x="2189" y="358"/>
                    <a:pt x="2324" y="136"/>
                  </a:cubicBezTo>
                  <a:cubicBezTo>
                    <a:pt x="2346" y="100"/>
                    <a:pt x="2314" y="68"/>
                    <a:pt x="2280" y="68"/>
                  </a:cubicBezTo>
                  <a:cubicBezTo>
                    <a:pt x="2263" y="68"/>
                    <a:pt x="2246" y="76"/>
                    <a:pt x="2235" y="95"/>
                  </a:cubicBezTo>
                  <a:cubicBezTo>
                    <a:pt x="1752" y="889"/>
                    <a:pt x="1384" y="1749"/>
                    <a:pt x="1147" y="2651"/>
                  </a:cubicBezTo>
                  <a:cubicBezTo>
                    <a:pt x="1080" y="2906"/>
                    <a:pt x="1022" y="3164"/>
                    <a:pt x="976" y="3422"/>
                  </a:cubicBezTo>
                  <a:cubicBezTo>
                    <a:pt x="976" y="3425"/>
                    <a:pt x="976" y="3425"/>
                    <a:pt x="976" y="3425"/>
                  </a:cubicBezTo>
                  <a:cubicBezTo>
                    <a:pt x="920" y="3529"/>
                    <a:pt x="863" y="3634"/>
                    <a:pt x="812" y="3739"/>
                  </a:cubicBezTo>
                  <a:cubicBezTo>
                    <a:pt x="536" y="4285"/>
                    <a:pt x="342" y="4870"/>
                    <a:pt x="233" y="5470"/>
                  </a:cubicBezTo>
                  <a:cubicBezTo>
                    <a:pt x="123" y="4668"/>
                    <a:pt x="115" y="3854"/>
                    <a:pt x="212" y="3047"/>
                  </a:cubicBezTo>
                  <a:cubicBezTo>
                    <a:pt x="243" y="2789"/>
                    <a:pt x="286" y="2533"/>
                    <a:pt x="337" y="2278"/>
                  </a:cubicBezTo>
                  <a:cubicBezTo>
                    <a:pt x="344" y="2245"/>
                    <a:pt x="319" y="2228"/>
                    <a:pt x="292" y="2228"/>
                  </a:cubicBezTo>
                  <a:cubicBezTo>
                    <a:pt x="269" y="2228"/>
                    <a:pt x="244" y="2242"/>
                    <a:pt x="238" y="2270"/>
                  </a:cubicBezTo>
                  <a:cubicBezTo>
                    <a:pt x="54" y="3182"/>
                    <a:pt x="0" y="4117"/>
                    <a:pt x="82" y="5044"/>
                  </a:cubicBezTo>
                  <a:cubicBezTo>
                    <a:pt x="105" y="5301"/>
                    <a:pt x="138" y="5559"/>
                    <a:pt x="182" y="5817"/>
                  </a:cubicBezTo>
                  <a:cubicBezTo>
                    <a:pt x="166" y="5950"/>
                    <a:pt x="156" y="6083"/>
                    <a:pt x="148" y="6216"/>
                  </a:cubicBezTo>
                  <a:cubicBezTo>
                    <a:pt x="123" y="6943"/>
                    <a:pt x="250" y="7666"/>
                    <a:pt x="526" y="8338"/>
                  </a:cubicBezTo>
                  <a:cubicBezTo>
                    <a:pt x="800" y="8999"/>
                    <a:pt x="1221" y="9602"/>
                    <a:pt x="1778" y="10054"/>
                  </a:cubicBezTo>
                  <a:cubicBezTo>
                    <a:pt x="1849" y="10110"/>
                    <a:pt x="1923" y="10164"/>
                    <a:pt x="1997" y="10217"/>
                  </a:cubicBezTo>
                  <a:cubicBezTo>
                    <a:pt x="2007" y="10224"/>
                    <a:pt x="2017" y="10227"/>
                    <a:pt x="2026" y="10227"/>
                  </a:cubicBezTo>
                  <a:cubicBezTo>
                    <a:pt x="2068" y="10227"/>
                    <a:pt x="2103" y="10172"/>
                    <a:pt x="2061" y="10141"/>
                  </a:cubicBezTo>
                  <a:cubicBezTo>
                    <a:pt x="1479" y="9735"/>
                    <a:pt x="1022" y="9168"/>
                    <a:pt x="718" y="8529"/>
                  </a:cubicBezTo>
                  <a:cubicBezTo>
                    <a:pt x="411" y="7881"/>
                    <a:pt x="250" y="7173"/>
                    <a:pt x="245" y="6458"/>
                  </a:cubicBezTo>
                  <a:cubicBezTo>
                    <a:pt x="243" y="6251"/>
                    <a:pt x="253" y="6045"/>
                    <a:pt x="276" y="5838"/>
                  </a:cubicBezTo>
                  <a:cubicBezTo>
                    <a:pt x="705" y="5031"/>
                    <a:pt x="1280" y="4306"/>
                    <a:pt x="1966" y="3703"/>
                  </a:cubicBezTo>
                  <a:cubicBezTo>
                    <a:pt x="2005" y="3669"/>
                    <a:pt x="1973" y="3613"/>
                    <a:pt x="1934" y="3613"/>
                  </a:cubicBezTo>
                  <a:cubicBezTo>
                    <a:pt x="1924" y="3613"/>
                    <a:pt x="1913" y="3617"/>
                    <a:pt x="1903" y="3626"/>
                  </a:cubicBezTo>
                  <a:cubicBezTo>
                    <a:pt x="1356" y="4106"/>
                    <a:pt x="881" y="4661"/>
                    <a:pt x="491" y="5273"/>
                  </a:cubicBezTo>
                  <a:cubicBezTo>
                    <a:pt x="427" y="5370"/>
                    <a:pt x="368" y="5473"/>
                    <a:pt x="312" y="5575"/>
                  </a:cubicBezTo>
                  <a:cubicBezTo>
                    <a:pt x="401" y="5041"/>
                    <a:pt x="557" y="4523"/>
                    <a:pt x="779" y="4032"/>
                  </a:cubicBezTo>
                  <a:cubicBezTo>
                    <a:pt x="868" y="3833"/>
                    <a:pt x="965" y="3642"/>
                    <a:pt x="1073" y="3453"/>
                  </a:cubicBezTo>
                  <a:cubicBezTo>
                    <a:pt x="1749" y="2845"/>
                    <a:pt x="2528" y="2362"/>
                    <a:pt x="3374" y="2028"/>
                  </a:cubicBezTo>
                  <a:cubicBezTo>
                    <a:pt x="3428" y="2007"/>
                    <a:pt x="3406" y="1932"/>
                    <a:pt x="3359" y="1932"/>
                  </a:cubicBezTo>
                  <a:cubicBezTo>
                    <a:pt x="3353" y="1932"/>
                    <a:pt x="3347" y="1933"/>
                    <a:pt x="3340" y="1936"/>
                  </a:cubicBezTo>
                  <a:cubicBezTo>
                    <a:pt x="2664" y="2201"/>
                    <a:pt x="2028" y="2561"/>
                    <a:pt x="1453" y="3006"/>
                  </a:cubicBezTo>
                  <a:cubicBezTo>
                    <a:pt x="1379" y="3065"/>
                    <a:pt x="1305" y="3126"/>
                    <a:pt x="1231" y="3187"/>
                  </a:cubicBezTo>
                  <a:cubicBezTo>
                    <a:pt x="1520" y="2727"/>
                    <a:pt x="1852" y="2293"/>
                    <a:pt x="2219" y="1890"/>
                  </a:cubicBezTo>
                  <a:cubicBezTo>
                    <a:pt x="2725" y="1336"/>
                    <a:pt x="3450" y="736"/>
                    <a:pt x="4216" y="253"/>
                  </a:cubicBezTo>
                  <a:cubicBezTo>
                    <a:pt x="4306" y="197"/>
                    <a:pt x="4398" y="143"/>
                    <a:pt x="4489" y="92"/>
                  </a:cubicBezTo>
                  <a:cubicBezTo>
                    <a:pt x="4539" y="62"/>
                    <a:pt x="4505" y="1"/>
                    <a:pt x="44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17"/>
          <p:cNvGrpSpPr/>
          <p:nvPr/>
        </p:nvGrpSpPr>
        <p:grpSpPr>
          <a:xfrm>
            <a:off x="227075" y="314750"/>
            <a:ext cx="8584492" cy="3784152"/>
            <a:chOff x="227075" y="314750"/>
            <a:chExt cx="8584492" cy="3784152"/>
          </a:xfrm>
        </p:grpSpPr>
        <p:sp>
          <p:nvSpPr>
            <p:cNvPr id="1005" name="Google Shape;1005;p17"/>
            <p:cNvSpPr/>
            <p:nvPr/>
          </p:nvSpPr>
          <p:spPr>
            <a:xfrm>
              <a:off x="361925" y="314750"/>
              <a:ext cx="869845" cy="285876"/>
            </a:xfrm>
            <a:custGeom>
              <a:avLst/>
              <a:gdLst/>
              <a:ahLst/>
              <a:cxnLst/>
              <a:rect l="l" t="t" r="r" b="b"/>
              <a:pathLst>
                <a:path w="10823" h="3557" extrusionOk="0">
                  <a:moveTo>
                    <a:pt x="4787" y="0"/>
                  </a:moveTo>
                  <a:cubicBezTo>
                    <a:pt x="4703" y="0"/>
                    <a:pt x="4619" y="3"/>
                    <a:pt x="4535" y="9"/>
                  </a:cubicBezTo>
                  <a:cubicBezTo>
                    <a:pt x="3177" y="109"/>
                    <a:pt x="1997" y="982"/>
                    <a:pt x="1509" y="2256"/>
                  </a:cubicBezTo>
                  <a:cubicBezTo>
                    <a:pt x="1433" y="2241"/>
                    <a:pt x="1354" y="2233"/>
                    <a:pt x="1277" y="2233"/>
                  </a:cubicBezTo>
                  <a:cubicBezTo>
                    <a:pt x="572" y="2233"/>
                    <a:pt x="0" y="2805"/>
                    <a:pt x="0" y="3510"/>
                  </a:cubicBezTo>
                  <a:cubicBezTo>
                    <a:pt x="0" y="3526"/>
                    <a:pt x="3" y="3541"/>
                    <a:pt x="3" y="3556"/>
                  </a:cubicBezTo>
                  <a:lnTo>
                    <a:pt x="10822" y="3556"/>
                  </a:lnTo>
                  <a:lnTo>
                    <a:pt x="10822" y="3510"/>
                  </a:lnTo>
                  <a:cubicBezTo>
                    <a:pt x="10822" y="2420"/>
                    <a:pt x="9936" y="1534"/>
                    <a:pt x="8846" y="1534"/>
                  </a:cubicBezTo>
                  <a:cubicBezTo>
                    <a:pt x="8496" y="1534"/>
                    <a:pt x="8154" y="1626"/>
                    <a:pt x="7852" y="1802"/>
                  </a:cubicBezTo>
                  <a:cubicBezTo>
                    <a:pt x="7230" y="683"/>
                    <a:pt x="6054" y="0"/>
                    <a:pt x="4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6" name="Google Shape;1006;p17"/>
            <p:cNvGrpSpPr/>
            <p:nvPr/>
          </p:nvGrpSpPr>
          <p:grpSpPr>
            <a:xfrm>
              <a:off x="8356283" y="3986092"/>
              <a:ext cx="455283" cy="112811"/>
              <a:chOff x="415175" y="3208013"/>
              <a:chExt cx="1171900" cy="290300"/>
            </a:xfrm>
          </p:grpSpPr>
          <p:sp>
            <p:nvSpPr>
              <p:cNvPr id="1007" name="Google Shape;1007;p17"/>
              <p:cNvSpPr/>
              <p:nvPr/>
            </p:nvSpPr>
            <p:spPr>
              <a:xfrm>
                <a:off x="415175" y="3208013"/>
                <a:ext cx="883600" cy="290300"/>
              </a:xfrm>
              <a:custGeom>
                <a:avLst/>
                <a:gdLst/>
                <a:ahLst/>
                <a:cxnLst/>
                <a:rect l="l" t="t" r="r" b="b"/>
                <a:pathLst>
                  <a:path w="35344" h="11612" extrusionOk="0">
                    <a:moveTo>
                      <a:pt x="15641" y="0"/>
                    </a:moveTo>
                    <a:cubicBezTo>
                      <a:pt x="10753" y="0"/>
                      <a:pt x="6583" y="3060"/>
                      <a:pt x="4933" y="7365"/>
                    </a:cubicBezTo>
                    <a:cubicBezTo>
                      <a:pt x="4671" y="7316"/>
                      <a:pt x="4411" y="7292"/>
                      <a:pt x="4156" y="7292"/>
                    </a:cubicBezTo>
                    <a:cubicBezTo>
                      <a:pt x="1910" y="7292"/>
                      <a:pt x="1" y="9120"/>
                      <a:pt x="8" y="11463"/>
                    </a:cubicBezTo>
                    <a:cubicBezTo>
                      <a:pt x="8" y="11512"/>
                      <a:pt x="13" y="11561"/>
                      <a:pt x="15" y="11612"/>
                    </a:cubicBezTo>
                    <a:lnTo>
                      <a:pt x="35341" y="11612"/>
                    </a:lnTo>
                    <a:cubicBezTo>
                      <a:pt x="35341" y="11561"/>
                      <a:pt x="35344" y="11512"/>
                      <a:pt x="35344" y="11463"/>
                    </a:cubicBezTo>
                    <a:cubicBezTo>
                      <a:pt x="35344" y="7896"/>
                      <a:pt x="32453" y="5008"/>
                      <a:pt x="28889" y="5008"/>
                    </a:cubicBezTo>
                    <a:cubicBezTo>
                      <a:pt x="28884" y="5008"/>
                      <a:pt x="28879" y="5008"/>
                      <a:pt x="28874" y="5008"/>
                    </a:cubicBezTo>
                    <a:cubicBezTo>
                      <a:pt x="27743" y="5008"/>
                      <a:pt x="26630" y="5309"/>
                      <a:pt x="25651" y="5879"/>
                    </a:cubicBezTo>
                    <a:cubicBezTo>
                      <a:pt x="23689" y="2373"/>
                      <a:pt x="19943" y="0"/>
                      <a:pt x="15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7"/>
              <p:cNvSpPr/>
              <p:nvPr/>
            </p:nvSpPr>
            <p:spPr>
              <a:xfrm>
                <a:off x="1103600" y="3339488"/>
                <a:ext cx="483475" cy="158825"/>
              </a:xfrm>
              <a:custGeom>
                <a:avLst/>
                <a:gdLst/>
                <a:ahLst/>
                <a:cxnLst/>
                <a:rect l="l" t="t" r="r" b="b"/>
                <a:pathLst>
                  <a:path w="19339" h="6353" extrusionOk="0">
                    <a:moveTo>
                      <a:pt x="8563" y="1"/>
                    </a:moveTo>
                    <a:cubicBezTo>
                      <a:pt x="8412" y="1"/>
                      <a:pt x="8260" y="6"/>
                      <a:pt x="8108" y="17"/>
                    </a:cubicBezTo>
                    <a:cubicBezTo>
                      <a:pt x="5677" y="191"/>
                      <a:pt x="3568" y="1756"/>
                      <a:pt x="2700" y="4031"/>
                    </a:cubicBezTo>
                    <a:cubicBezTo>
                      <a:pt x="2556" y="4004"/>
                      <a:pt x="2413" y="3991"/>
                      <a:pt x="2272" y="3991"/>
                    </a:cubicBezTo>
                    <a:cubicBezTo>
                      <a:pt x="1043" y="3991"/>
                      <a:pt x="1" y="4992"/>
                      <a:pt x="3" y="6271"/>
                    </a:cubicBezTo>
                    <a:cubicBezTo>
                      <a:pt x="3" y="6299"/>
                      <a:pt x="6" y="6327"/>
                      <a:pt x="8" y="6353"/>
                    </a:cubicBezTo>
                    <a:lnTo>
                      <a:pt x="19336" y="6353"/>
                    </a:lnTo>
                    <a:cubicBezTo>
                      <a:pt x="19336" y="6327"/>
                      <a:pt x="19339" y="6299"/>
                      <a:pt x="19339" y="6271"/>
                    </a:cubicBezTo>
                    <a:cubicBezTo>
                      <a:pt x="19339" y="4320"/>
                      <a:pt x="17758" y="2739"/>
                      <a:pt x="15807" y="2739"/>
                    </a:cubicBezTo>
                    <a:cubicBezTo>
                      <a:pt x="15184" y="2739"/>
                      <a:pt x="14571" y="2903"/>
                      <a:pt x="14035" y="3217"/>
                    </a:cubicBezTo>
                    <a:cubicBezTo>
                      <a:pt x="12922" y="1223"/>
                      <a:pt x="10822" y="1"/>
                      <a:pt x="8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9" name="Google Shape;1009;p17"/>
            <p:cNvSpPr/>
            <p:nvPr/>
          </p:nvSpPr>
          <p:spPr>
            <a:xfrm>
              <a:off x="227075" y="3447700"/>
              <a:ext cx="486142" cy="159772"/>
            </a:xfrm>
            <a:custGeom>
              <a:avLst/>
              <a:gdLst/>
              <a:ahLst/>
              <a:cxnLst/>
              <a:rect l="l" t="t" r="r" b="b"/>
              <a:pathLst>
                <a:path w="10823" h="3557" extrusionOk="0">
                  <a:moveTo>
                    <a:pt x="4787" y="0"/>
                  </a:moveTo>
                  <a:cubicBezTo>
                    <a:pt x="4703" y="0"/>
                    <a:pt x="4619" y="3"/>
                    <a:pt x="4535" y="9"/>
                  </a:cubicBezTo>
                  <a:cubicBezTo>
                    <a:pt x="3177" y="109"/>
                    <a:pt x="1997" y="982"/>
                    <a:pt x="1509" y="2256"/>
                  </a:cubicBezTo>
                  <a:cubicBezTo>
                    <a:pt x="1433" y="2241"/>
                    <a:pt x="1354" y="2233"/>
                    <a:pt x="1277" y="2233"/>
                  </a:cubicBezTo>
                  <a:cubicBezTo>
                    <a:pt x="572" y="2233"/>
                    <a:pt x="0" y="2805"/>
                    <a:pt x="0" y="3510"/>
                  </a:cubicBezTo>
                  <a:cubicBezTo>
                    <a:pt x="0" y="3526"/>
                    <a:pt x="3" y="3541"/>
                    <a:pt x="3" y="3556"/>
                  </a:cubicBezTo>
                  <a:lnTo>
                    <a:pt x="10822" y="3556"/>
                  </a:lnTo>
                  <a:lnTo>
                    <a:pt x="10822" y="3510"/>
                  </a:lnTo>
                  <a:cubicBezTo>
                    <a:pt x="10822" y="2420"/>
                    <a:pt x="9936" y="1534"/>
                    <a:pt x="8846" y="1534"/>
                  </a:cubicBezTo>
                  <a:cubicBezTo>
                    <a:pt x="8496" y="1534"/>
                    <a:pt x="8154" y="1626"/>
                    <a:pt x="7852" y="1802"/>
                  </a:cubicBezTo>
                  <a:cubicBezTo>
                    <a:pt x="7230" y="683"/>
                    <a:pt x="6054" y="0"/>
                    <a:pt x="4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257"/>
        <p:cNvGrpSpPr/>
        <p:nvPr/>
      </p:nvGrpSpPr>
      <p:grpSpPr>
        <a:xfrm>
          <a:off x="0" y="0"/>
          <a:ext cx="0" cy="0"/>
          <a:chOff x="0" y="0"/>
          <a:chExt cx="0" cy="0"/>
        </a:xfrm>
      </p:grpSpPr>
      <p:sp>
        <p:nvSpPr>
          <p:cNvPr id="1258" name="Google Shape;1258;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259" name="Google Shape;1259;p22"/>
          <p:cNvSpPr txBox="1">
            <a:spLocks noGrp="1"/>
          </p:cNvSpPr>
          <p:nvPr>
            <p:ph type="subTitle" idx="1"/>
          </p:nvPr>
        </p:nvSpPr>
        <p:spPr>
          <a:xfrm>
            <a:off x="4497900" y="2519599"/>
            <a:ext cx="2776800" cy="1010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0" name="Google Shape;1260;p22"/>
          <p:cNvSpPr txBox="1">
            <a:spLocks noGrp="1"/>
          </p:cNvSpPr>
          <p:nvPr>
            <p:ph type="subTitle" idx="2"/>
          </p:nvPr>
        </p:nvSpPr>
        <p:spPr>
          <a:xfrm>
            <a:off x="713226" y="2519599"/>
            <a:ext cx="2776800" cy="1010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1" name="Google Shape;1261;p22"/>
          <p:cNvSpPr txBox="1">
            <a:spLocks noGrp="1"/>
          </p:cNvSpPr>
          <p:nvPr>
            <p:ph type="subTitle" idx="3"/>
          </p:nvPr>
        </p:nvSpPr>
        <p:spPr>
          <a:xfrm>
            <a:off x="713226" y="1960700"/>
            <a:ext cx="27768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Public Sans"/>
                <a:ea typeface="Public Sans"/>
                <a:cs typeface="Public Sans"/>
                <a:sym typeface="Public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62" name="Google Shape;1262;p22"/>
          <p:cNvSpPr txBox="1">
            <a:spLocks noGrp="1"/>
          </p:cNvSpPr>
          <p:nvPr>
            <p:ph type="subTitle" idx="4"/>
          </p:nvPr>
        </p:nvSpPr>
        <p:spPr>
          <a:xfrm>
            <a:off x="4497900" y="1960700"/>
            <a:ext cx="27768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Public Sans"/>
                <a:ea typeface="Public Sans"/>
                <a:cs typeface="Public Sans"/>
                <a:sym typeface="Public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263" name="Google Shape;1263;p22"/>
          <p:cNvGrpSpPr/>
          <p:nvPr/>
        </p:nvGrpSpPr>
        <p:grpSpPr>
          <a:xfrm>
            <a:off x="1995980" y="4055107"/>
            <a:ext cx="1671884" cy="849962"/>
            <a:chOff x="1995980" y="4055107"/>
            <a:chExt cx="1671884" cy="849962"/>
          </a:xfrm>
        </p:grpSpPr>
        <p:sp>
          <p:nvSpPr>
            <p:cNvPr id="1264" name="Google Shape;1264;p22"/>
            <p:cNvSpPr/>
            <p:nvPr/>
          </p:nvSpPr>
          <p:spPr>
            <a:xfrm flipH="1">
              <a:off x="2379895" y="4320383"/>
              <a:ext cx="39300" cy="552936"/>
            </a:xfrm>
            <a:custGeom>
              <a:avLst/>
              <a:gdLst/>
              <a:ahLst/>
              <a:cxnLst/>
              <a:rect l="l" t="t" r="r" b="b"/>
              <a:pathLst>
                <a:path w="532" h="7485" extrusionOk="0">
                  <a:moveTo>
                    <a:pt x="184" y="0"/>
                  </a:moveTo>
                  <a:lnTo>
                    <a:pt x="0" y="7485"/>
                  </a:lnTo>
                  <a:lnTo>
                    <a:pt x="531" y="7485"/>
                  </a:lnTo>
                  <a:lnTo>
                    <a:pt x="3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2"/>
            <p:cNvSpPr/>
            <p:nvPr/>
          </p:nvSpPr>
          <p:spPr>
            <a:xfrm flipH="1">
              <a:off x="2231781" y="4265865"/>
              <a:ext cx="167838" cy="62275"/>
            </a:xfrm>
            <a:custGeom>
              <a:avLst/>
              <a:gdLst/>
              <a:ahLst/>
              <a:cxnLst/>
              <a:rect l="l" t="t" r="r" b="b"/>
              <a:pathLst>
                <a:path w="2272" h="843" extrusionOk="0">
                  <a:moveTo>
                    <a:pt x="2271" y="0"/>
                  </a:moveTo>
                  <a:lnTo>
                    <a:pt x="21" y="623"/>
                  </a:lnTo>
                  <a:lnTo>
                    <a:pt x="1" y="843"/>
                  </a:lnTo>
                  <a:lnTo>
                    <a:pt x="1" y="843"/>
                  </a:lnTo>
                  <a:lnTo>
                    <a:pt x="22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2"/>
            <p:cNvSpPr/>
            <p:nvPr/>
          </p:nvSpPr>
          <p:spPr>
            <a:xfrm flipH="1">
              <a:off x="2387799" y="4328065"/>
              <a:ext cx="41812" cy="176481"/>
            </a:xfrm>
            <a:custGeom>
              <a:avLst/>
              <a:gdLst/>
              <a:ahLst/>
              <a:cxnLst/>
              <a:rect l="l" t="t" r="r" b="b"/>
              <a:pathLst>
                <a:path w="566" h="2389" extrusionOk="0">
                  <a:moveTo>
                    <a:pt x="407" y="1"/>
                  </a:moveTo>
                  <a:lnTo>
                    <a:pt x="1" y="2388"/>
                  </a:lnTo>
                  <a:lnTo>
                    <a:pt x="565" y="144"/>
                  </a:lnTo>
                  <a:lnTo>
                    <a:pt x="4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2"/>
            <p:cNvSpPr/>
            <p:nvPr/>
          </p:nvSpPr>
          <p:spPr>
            <a:xfrm flipH="1">
              <a:off x="2399545" y="4213933"/>
              <a:ext cx="137920" cy="117236"/>
            </a:xfrm>
            <a:custGeom>
              <a:avLst/>
              <a:gdLst/>
              <a:ahLst/>
              <a:cxnLst/>
              <a:rect l="l" t="t" r="r" b="b"/>
              <a:pathLst>
                <a:path w="1867" h="1587" extrusionOk="0">
                  <a:moveTo>
                    <a:pt x="0" y="1"/>
                  </a:moveTo>
                  <a:lnTo>
                    <a:pt x="1642" y="1587"/>
                  </a:lnTo>
                  <a:lnTo>
                    <a:pt x="1867" y="1546"/>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2"/>
            <p:cNvSpPr/>
            <p:nvPr/>
          </p:nvSpPr>
          <p:spPr>
            <a:xfrm flipH="1">
              <a:off x="2707741" y="4214745"/>
              <a:ext cx="46687" cy="657835"/>
            </a:xfrm>
            <a:custGeom>
              <a:avLst/>
              <a:gdLst/>
              <a:ahLst/>
              <a:cxnLst/>
              <a:rect l="l" t="t" r="r" b="b"/>
              <a:pathLst>
                <a:path w="632" h="8905" extrusionOk="0">
                  <a:moveTo>
                    <a:pt x="218" y="0"/>
                  </a:moveTo>
                  <a:lnTo>
                    <a:pt x="1" y="8904"/>
                  </a:lnTo>
                  <a:lnTo>
                    <a:pt x="631" y="8904"/>
                  </a:lnTo>
                  <a:lnTo>
                    <a:pt x="4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2"/>
            <p:cNvSpPr/>
            <p:nvPr/>
          </p:nvSpPr>
          <p:spPr>
            <a:xfrm flipH="1">
              <a:off x="2726431" y="4152101"/>
              <a:ext cx="205883" cy="68923"/>
            </a:xfrm>
            <a:custGeom>
              <a:avLst/>
              <a:gdLst/>
              <a:ahLst/>
              <a:cxnLst/>
              <a:rect l="l" t="t" r="r" b="b"/>
              <a:pathLst>
                <a:path w="2787" h="933" extrusionOk="0">
                  <a:moveTo>
                    <a:pt x="1" y="0"/>
                  </a:moveTo>
                  <a:lnTo>
                    <a:pt x="2615" y="932"/>
                  </a:lnTo>
                  <a:lnTo>
                    <a:pt x="2787" y="736"/>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2"/>
            <p:cNvSpPr/>
            <p:nvPr/>
          </p:nvSpPr>
          <p:spPr>
            <a:xfrm flipH="1">
              <a:off x="2576617" y="4055107"/>
              <a:ext cx="154024" cy="151365"/>
            </a:xfrm>
            <a:custGeom>
              <a:avLst/>
              <a:gdLst/>
              <a:ahLst/>
              <a:cxnLst/>
              <a:rect l="l" t="t" r="r" b="b"/>
              <a:pathLst>
                <a:path w="2085" h="2049" extrusionOk="0">
                  <a:moveTo>
                    <a:pt x="2084" y="1"/>
                  </a:moveTo>
                  <a:lnTo>
                    <a:pt x="0" y="1798"/>
                  </a:lnTo>
                  <a:lnTo>
                    <a:pt x="57" y="2049"/>
                  </a:lnTo>
                  <a:lnTo>
                    <a:pt x="20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2"/>
            <p:cNvSpPr/>
            <p:nvPr/>
          </p:nvSpPr>
          <p:spPr>
            <a:xfrm flipH="1">
              <a:off x="2670435" y="4206398"/>
              <a:ext cx="56069" cy="205292"/>
            </a:xfrm>
            <a:custGeom>
              <a:avLst/>
              <a:gdLst/>
              <a:ahLst/>
              <a:cxnLst/>
              <a:rect l="l" t="t" r="r" b="b"/>
              <a:pathLst>
                <a:path w="759" h="2779" extrusionOk="0">
                  <a:moveTo>
                    <a:pt x="1" y="1"/>
                  </a:moveTo>
                  <a:lnTo>
                    <a:pt x="759" y="2779"/>
                  </a:lnTo>
                  <a:lnTo>
                    <a:pt x="759" y="2779"/>
                  </a:lnTo>
                  <a:lnTo>
                    <a:pt x="248" y="113"/>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2"/>
            <p:cNvSpPr/>
            <p:nvPr/>
          </p:nvSpPr>
          <p:spPr>
            <a:xfrm flipH="1">
              <a:off x="2106567" y="4489181"/>
              <a:ext cx="27259" cy="384506"/>
            </a:xfrm>
            <a:custGeom>
              <a:avLst/>
              <a:gdLst/>
              <a:ahLst/>
              <a:cxnLst/>
              <a:rect l="l" t="t" r="r" b="b"/>
              <a:pathLst>
                <a:path w="369" h="5205" extrusionOk="0">
                  <a:moveTo>
                    <a:pt x="129" y="1"/>
                  </a:moveTo>
                  <a:lnTo>
                    <a:pt x="1" y="5205"/>
                  </a:lnTo>
                  <a:lnTo>
                    <a:pt x="369" y="5205"/>
                  </a:lnTo>
                  <a:lnTo>
                    <a:pt x="2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2"/>
            <p:cNvSpPr/>
            <p:nvPr/>
          </p:nvSpPr>
          <p:spPr>
            <a:xfrm flipH="1">
              <a:off x="2120307" y="4381475"/>
              <a:ext cx="66485" cy="106672"/>
            </a:xfrm>
            <a:custGeom>
              <a:avLst/>
              <a:gdLst/>
              <a:ahLst/>
              <a:cxnLst/>
              <a:rect l="l" t="t" r="r" b="b"/>
              <a:pathLst>
                <a:path w="900" h="1444" extrusionOk="0">
                  <a:moveTo>
                    <a:pt x="0" y="0"/>
                  </a:moveTo>
                  <a:lnTo>
                    <a:pt x="746" y="1443"/>
                  </a:lnTo>
                  <a:lnTo>
                    <a:pt x="899" y="1425"/>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2"/>
            <p:cNvSpPr/>
            <p:nvPr/>
          </p:nvSpPr>
          <p:spPr>
            <a:xfrm flipH="1">
              <a:off x="1995980" y="4477140"/>
              <a:ext cx="124401" cy="9677"/>
            </a:xfrm>
            <a:custGeom>
              <a:avLst/>
              <a:gdLst/>
              <a:ahLst/>
              <a:cxnLst/>
              <a:rect l="l" t="t" r="r" b="b"/>
              <a:pathLst>
                <a:path w="1684" h="131" extrusionOk="0">
                  <a:moveTo>
                    <a:pt x="74" y="0"/>
                  </a:moveTo>
                  <a:lnTo>
                    <a:pt x="0" y="130"/>
                  </a:lnTo>
                  <a:lnTo>
                    <a:pt x="1683" y="66"/>
                  </a:lnTo>
                  <a:lnTo>
                    <a:pt x="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2"/>
            <p:cNvSpPr/>
            <p:nvPr/>
          </p:nvSpPr>
          <p:spPr>
            <a:xfrm flipH="1">
              <a:off x="2115801" y="4486744"/>
              <a:ext cx="62718" cy="110218"/>
            </a:xfrm>
            <a:custGeom>
              <a:avLst/>
              <a:gdLst/>
              <a:ahLst/>
              <a:cxnLst/>
              <a:rect l="l" t="t" r="r" b="b"/>
              <a:pathLst>
                <a:path w="849" h="1492" extrusionOk="0">
                  <a:moveTo>
                    <a:pt x="787" y="0"/>
                  </a:moveTo>
                  <a:lnTo>
                    <a:pt x="1" y="1492"/>
                  </a:lnTo>
                  <a:lnTo>
                    <a:pt x="848" y="148"/>
                  </a:lnTo>
                  <a:lnTo>
                    <a:pt x="7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2"/>
            <p:cNvSpPr/>
            <p:nvPr/>
          </p:nvSpPr>
          <p:spPr>
            <a:xfrm flipH="1">
              <a:off x="3115445" y="4352133"/>
              <a:ext cx="39300" cy="552936"/>
            </a:xfrm>
            <a:custGeom>
              <a:avLst/>
              <a:gdLst/>
              <a:ahLst/>
              <a:cxnLst/>
              <a:rect l="l" t="t" r="r" b="b"/>
              <a:pathLst>
                <a:path w="532" h="7485" extrusionOk="0">
                  <a:moveTo>
                    <a:pt x="184" y="0"/>
                  </a:moveTo>
                  <a:lnTo>
                    <a:pt x="0" y="7485"/>
                  </a:lnTo>
                  <a:lnTo>
                    <a:pt x="531" y="7485"/>
                  </a:lnTo>
                  <a:lnTo>
                    <a:pt x="3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2"/>
            <p:cNvSpPr/>
            <p:nvPr/>
          </p:nvSpPr>
          <p:spPr>
            <a:xfrm flipH="1">
              <a:off x="2967331" y="4297615"/>
              <a:ext cx="167838" cy="62275"/>
            </a:xfrm>
            <a:custGeom>
              <a:avLst/>
              <a:gdLst/>
              <a:ahLst/>
              <a:cxnLst/>
              <a:rect l="l" t="t" r="r" b="b"/>
              <a:pathLst>
                <a:path w="2272" h="843" extrusionOk="0">
                  <a:moveTo>
                    <a:pt x="2271" y="0"/>
                  </a:moveTo>
                  <a:lnTo>
                    <a:pt x="21" y="623"/>
                  </a:lnTo>
                  <a:lnTo>
                    <a:pt x="1" y="843"/>
                  </a:lnTo>
                  <a:lnTo>
                    <a:pt x="1" y="843"/>
                  </a:lnTo>
                  <a:lnTo>
                    <a:pt x="22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2"/>
            <p:cNvSpPr/>
            <p:nvPr/>
          </p:nvSpPr>
          <p:spPr>
            <a:xfrm flipH="1">
              <a:off x="3123349" y="4359815"/>
              <a:ext cx="41812" cy="176481"/>
            </a:xfrm>
            <a:custGeom>
              <a:avLst/>
              <a:gdLst/>
              <a:ahLst/>
              <a:cxnLst/>
              <a:rect l="l" t="t" r="r" b="b"/>
              <a:pathLst>
                <a:path w="566" h="2389" extrusionOk="0">
                  <a:moveTo>
                    <a:pt x="407" y="1"/>
                  </a:moveTo>
                  <a:lnTo>
                    <a:pt x="1" y="2388"/>
                  </a:lnTo>
                  <a:lnTo>
                    <a:pt x="565" y="144"/>
                  </a:lnTo>
                  <a:lnTo>
                    <a:pt x="4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2"/>
            <p:cNvSpPr/>
            <p:nvPr/>
          </p:nvSpPr>
          <p:spPr>
            <a:xfrm flipH="1">
              <a:off x="3135095" y="4245683"/>
              <a:ext cx="137920" cy="117236"/>
            </a:xfrm>
            <a:custGeom>
              <a:avLst/>
              <a:gdLst/>
              <a:ahLst/>
              <a:cxnLst/>
              <a:rect l="l" t="t" r="r" b="b"/>
              <a:pathLst>
                <a:path w="1867" h="1587" extrusionOk="0">
                  <a:moveTo>
                    <a:pt x="0" y="1"/>
                  </a:moveTo>
                  <a:lnTo>
                    <a:pt x="1642" y="1587"/>
                  </a:lnTo>
                  <a:lnTo>
                    <a:pt x="1867" y="1546"/>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2"/>
            <p:cNvSpPr/>
            <p:nvPr/>
          </p:nvSpPr>
          <p:spPr>
            <a:xfrm flipH="1">
              <a:off x="3443291" y="4246495"/>
              <a:ext cx="46687" cy="657835"/>
            </a:xfrm>
            <a:custGeom>
              <a:avLst/>
              <a:gdLst/>
              <a:ahLst/>
              <a:cxnLst/>
              <a:rect l="l" t="t" r="r" b="b"/>
              <a:pathLst>
                <a:path w="632" h="8905" extrusionOk="0">
                  <a:moveTo>
                    <a:pt x="218" y="0"/>
                  </a:moveTo>
                  <a:lnTo>
                    <a:pt x="1" y="8904"/>
                  </a:lnTo>
                  <a:lnTo>
                    <a:pt x="631" y="8904"/>
                  </a:lnTo>
                  <a:lnTo>
                    <a:pt x="4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2"/>
            <p:cNvSpPr/>
            <p:nvPr/>
          </p:nvSpPr>
          <p:spPr>
            <a:xfrm flipH="1">
              <a:off x="3461981" y="4183851"/>
              <a:ext cx="205883" cy="68923"/>
            </a:xfrm>
            <a:custGeom>
              <a:avLst/>
              <a:gdLst/>
              <a:ahLst/>
              <a:cxnLst/>
              <a:rect l="l" t="t" r="r" b="b"/>
              <a:pathLst>
                <a:path w="2787" h="933" extrusionOk="0">
                  <a:moveTo>
                    <a:pt x="1" y="0"/>
                  </a:moveTo>
                  <a:lnTo>
                    <a:pt x="2615" y="932"/>
                  </a:lnTo>
                  <a:lnTo>
                    <a:pt x="2787" y="736"/>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2"/>
            <p:cNvSpPr/>
            <p:nvPr/>
          </p:nvSpPr>
          <p:spPr>
            <a:xfrm flipH="1">
              <a:off x="3312167" y="4086857"/>
              <a:ext cx="154024" cy="151365"/>
            </a:xfrm>
            <a:custGeom>
              <a:avLst/>
              <a:gdLst/>
              <a:ahLst/>
              <a:cxnLst/>
              <a:rect l="l" t="t" r="r" b="b"/>
              <a:pathLst>
                <a:path w="2085" h="2049" extrusionOk="0">
                  <a:moveTo>
                    <a:pt x="2084" y="1"/>
                  </a:moveTo>
                  <a:lnTo>
                    <a:pt x="0" y="1798"/>
                  </a:lnTo>
                  <a:lnTo>
                    <a:pt x="57" y="2049"/>
                  </a:lnTo>
                  <a:lnTo>
                    <a:pt x="20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2"/>
            <p:cNvSpPr/>
            <p:nvPr/>
          </p:nvSpPr>
          <p:spPr>
            <a:xfrm flipH="1">
              <a:off x="3405985" y="4238148"/>
              <a:ext cx="56069" cy="205292"/>
            </a:xfrm>
            <a:custGeom>
              <a:avLst/>
              <a:gdLst/>
              <a:ahLst/>
              <a:cxnLst/>
              <a:rect l="l" t="t" r="r" b="b"/>
              <a:pathLst>
                <a:path w="759" h="2779" extrusionOk="0">
                  <a:moveTo>
                    <a:pt x="1" y="1"/>
                  </a:moveTo>
                  <a:lnTo>
                    <a:pt x="759" y="2779"/>
                  </a:lnTo>
                  <a:lnTo>
                    <a:pt x="759" y="2779"/>
                  </a:lnTo>
                  <a:lnTo>
                    <a:pt x="248" y="113"/>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4" name="Google Shape;1284;p22"/>
          <p:cNvGrpSpPr/>
          <p:nvPr/>
        </p:nvGrpSpPr>
        <p:grpSpPr>
          <a:xfrm>
            <a:off x="4628456" y="4268051"/>
            <a:ext cx="1638144" cy="718123"/>
            <a:chOff x="4628456" y="4268051"/>
            <a:chExt cx="1638144" cy="718123"/>
          </a:xfrm>
        </p:grpSpPr>
        <p:grpSp>
          <p:nvGrpSpPr>
            <p:cNvPr id="1285" name="Google Shape;1285;p22"/>
            <p:cNvGrpSpPr/>
            <p:nvPr/>
          </p:nvGrpSpPr>
          <p:grpSpPr>
            <a:xfrm flipH="1">
              <a:off x="4628456" y="4268051"/>
              <a:ext cx="485902" cy="599092"/>
              <a:chOff x="-2163212" y="2818438"/>
              <a:chExt cx="386250" cy="476150"/>
            </a:xfrm>
          </p:grpSpPr>
          <p:sp>
            <p:nvSpPr>
              <p:cNvPr id="1286" name="Google Shape;1286;p22"/>
              <p:cNvSpPr/>
              <p:nvPr/>
            </p:nvSpPr>
            <p:spPr>
              <a:xfrm>
                <a:off x="-1986437" y="3145363"/>
                <a:ext cx="44825" cy="149225"/>
              </a:xfrm>
              <a:custGeom>
                <a:avLst/>
                <a:gdLst/>
                <a:ahLst/>
                <a:cxnLst/>
                <a:rect l="l" t="t" r="r" b="b"/>
                <a:pathLst>
                  <a:path w="1793" h="5969" extrusionOk="0">
                    <a:moveTo>
                      <a:pt x="766" y="1"/>
                    </a:moveTo>
                    <a:cubicBezTo>
                      <a:pt x="396" y="1"/>
                      <a:pt x="0" y="208"/>
                      <a:pt x="33" y="453"/>
                    </a:cubicBezTo>
                    <a:cubicBezTo>
                      <a:pt x="192" y="1671"/>
                      <a:pt x="273" y="2896"/>
                      <a:pt x="276" y="4125"/>
                    </a:cubicBezTo>
                    <a:cubicBezTo>
                      <a:pt x="255" y="4125"/>
                      <a:pt x="225" y="5034"/>
                      <a:pt x="181" y="5968"/>
                    </a:cubicBezTo>
                    <a:lnTo>
                      <a:pt x="1688" y="5968"/>
                    </a:lnTo>
                    <a:cubicBezTo>
                      <a:pt x="1729" y="5299"/>
                      <a:pt x="1747" y="4628"/>
                      <a:pt x="1742" y="3956"/>
                    </a:cubicBezTo>
                    <a:lnTo>
                      <a:pt x="1742" y="3956"/>
                    </a:lnTo>
                    <a:cubicBezTo>
                      <a:pt x="1742" y="3956"/>
                      <a:pt x="1742" y="3956"/>
                      <a:pt x="1742" y="3956"/>
                    </a:cubicBezTo>
                    <a:cubicBezTo>
                      <a:pt x="1793" y="3956"/>
                      <a:pt x="1780" y="3055"/>
                      <a:pt x="1721" y="3052"/>
                    </a:cubicBezTo>
                    <a:cubicBezTo>
                      <a:pt x="1685" y="2184"/>
                      <a:pt x="1614" y="1318"/>
                      <a:pt x="1502" y="453"/>
                    </a:cubicBezTo>
                    <a:cubicBezTo>
                      <a:pt x="1468" y="210"/>
                      <a:pt x="1187"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2"/>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2"/>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2"/>
              <p:cNvSpPr/>
              <p:nvPr/>
            </p:nvSpPr>
            <p:spPr>
              <a:xfrm>
                <a:off x="-2163212" y="2818438"/>
                <a:ext cx="386250" cy="361200"/>
              </a:xfrm>
              <a:custGeom>
                <a:avLst/>
                <a:gdLst/>
                <a:ahLst/>
                <a:cxnLst/>
                <a:rect l="l" t="t" r="r" b="b"/>
                <a:pathLst>
                  <a:path w="15450" h="14448" extrusionOk="0">
                    <a:moveTo>
                      <a:pt x="7738" y="0"/>
                    </a:moveTo>
                    <a:cubicBezTo>
                      <a:pt x="6150" y="0"/>
                      <a:pt x="4554" y="533"/>
                      <a:pt x="3236" y="1638"/>
                    </a:cubicBezTo>
                    <a:cubicBezTo>
                      <a:pt x="3149" y="1709"/>
                      <a:pt x="3077" y="1773"/>
                      <a:pt x="3029" y="1824"/>
                    </a:cubicBezTo>
                    <a:cubicBezTo>
                      <a:pt x="286" y="4600"/>
                      <a:pt x="0" y="7462"/>
                      <a:pt x="1295" y="10299"/>
                    </a:cubicBezTo>
                    <a:cubicBezTo>
                      <a:pt x="1535" y="10820"/>
                      <a:pt x="2286" y="12595"/>
                      <a:pt x="4295" y="13652"/>
                    </a:cubicBezTo>
                    <a:cubicBezTo>
                      <a:pt x="5386" y="14226"/>
                      <a:pt x="6540" y="14448"/>
                      <a:pt x="7647" y="14448"/>
                    </a:cubicBezTo>
                    <a:cubicBezTo>
                      <a:pt x="10115" y="14448"/>
                      <a:pt x="12353" y="13345"/>
                      <a:pt x="13154" y="12570"/>
                    </a:cubicBezTo>
                    <a:cubicBezTo>
                      <a:pt x="14806" y="10974"/>
                      <a:pt x="15449" y="9309"/>
                      <a:pt x="15391" y="7654"/>
                    </a:cubicBezTo>
                    <a:cubicBezTo>
                      <a:pt x="15337" y="6037"/>
                      <a:pt x="14632" y="4426"/>
                      <a:pt x="13432" y="2838"/>
                    </a:cubicBezTo>
                    <a:cubicBezTo>
                      <a:pt x="12026" y="979"/>
                      <a:pt x="9890" y="0"/>
                      <a:pt x="7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2"/>
              <p:cNvSpPr/>
              <p:nvPr/>
            </p:nvSpPr>
            <p:spPr>
              <a:xfrm>
                <a:off x="-2108312" y="3033463"/>
                <a:ext cx="328525" cy="146200"/>
              </a:xfrm>
              <a:custGeom>
                <a:avLst/>
                <a:gdLst/>
                <a:ahLst/>
                <a:cxnLst/>
                <a:rect l="l" t="t" r="r" b="b"/>
                <a:pathLst>
                  <a:path w="13141" h="5848" extrusionOk="0">
                    <a:moveTo>
                      <a:pt x="13141" y="0"/>
                    </a:moveTo>
                    <a:cubicBezTo>
                      <a:pt x="9129" y="1203"/>
                      <a:pt x="4783" y="2316"/>
                      <a:pt x="0" y="3264"/>
                    </a:cubicBezTo>
                    <a:cubicBezTo>
                      <a:pt x="560" y="4007"/>
                      <a:pt x="1277" y="4617"/>
                      <a:pt x="2099" y="5051"/>
                    </a:cubicBezTo>
                    <a:cubicBezTo>
                      <a:pt x="3191" y="5625"/>
                      <a:pt x="4346" y="5847"/>
                      <a:pt x="5454" y="5847"/>
                    </a:cubicBezTo>
                    <a:cubicBezTo>
                      <a:pt x="7921" y="5847"/>
                      <a:pt x="10158" y="4746"/>
                      <a:pt x="10958" y="3971"/>
                    </a:cubicBezTo>
                    <a:cubicBezTo>
                      <a:pt x="12296" y="2676"/>
                      <a:pt x="12962" y="1341"/>
                      <a:pt x="13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2"/>
              <p:cNvSpPr/>
              <p:nvPr/>
            </p:nvSpPr>
            <p:spPr>
              <a:xfrm>
                <a:off x="-2140687" y="2923538"/>
                <a:ext cx="358350" cy="152325"/>
              </a:xfrm>
              <a:custGeom>
                <a:avLst/>
                <a:gdLst/>
                <a:ahLst/>
                <a:cxnLst/>
                <a:rect l="l" t="t" r="r" b="b"/>
                <a:pathLst>
                  <a:path w="14334" h="6093" extrusionOk="0">
                    <a:moveTo>
                      <a:pt x="13427" y="0"/>
                    </a:moveTo>
                    <a:cubicBezTo>
                      <a:pt x="9901" y="1800"/>
                      <a:pt x="5029" y="3452"/>
                      <a:pt x="1" y="5077"/>
                    </a:cubicBezTo>
                    <a:cubicBezTo>
                      <a:pt x="110" y="5421"/>
                      <a:pt x="241" y="5761"/>
                      <a:pt x="394" y="6093"/>
                    </a:cubicBezTo>
                    <a:cubicBezTo>
                      <a:pt x="5108" y="5077"/>
                      <a:pt x="9760" y="3800"/>
                      <a:pt x="14334" y="2270"/>
                    </a:cubicBezTo>
                    <a:cubicBezTo>
                      <a:pt x="14163" y="1509"/>
                      <a:pt x="13854" y="753"/>
                      <a:pt x="13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2"/>
              <p:cNvSpPr/>
              <p:nvPr/>
            </p:nvSpPr>
            <p:spPr>
              <a:xfrm>
                <a:off x="-2150062" y="2823463"/>
                <a:ext cx="300125" cy="176125"/>
              </a:xfrm>
              <a:custGeom>
                <a:avLst/>
                <a:gdLst/>
                <a:ahLst/>
                <a:cxnLst/>
                <a:rect l="l" t="t" r="r" b="b"/>
                <a:pathLst>
                  <a:path w="12005" h="7045" extrusionOk="0">
                    <a:moveTo>
                      <a:pt x="7376" y="1"/>
                    </a:moveTo>
                    <a:cubicBezTo>
                      <a:pt x="6095" y="1"/>
                      <a:pt x="4805" y="367"/>
                      <a:pt x="3700" y="1115"/>
                    </a:cubicBezTo>
                    <a:cubicBezTo>
                      <a:pt x="3133" y="1498"/>
                      <a:pt x="2687" y="1817"/>
                      <a:pt x="2503" y="1993"/>
                    </a:cubicBezTo>
                    <a:cubicBezTo>
                      <a:pt x="743" y="3653"/>
                      <a:pt x="0" y="5346"/>
                      <a:pt x="31" y="7044"/>
                    </a:cubicBezTo>
                    <a:cubicBezTo>
                      <a:pt x="5107" y="5451"/>
                      <a:pt x="9604" y="3783"/>
                      <a:pt x="12005" y="1929"/>
                    </a:cubicBezTo>
                    <a:lnTo>
                      <a:pt x="11971" y="1896"/>
                    </a:lnTo>
                    <a:cubicBezTo>
                      <a:pt x="10756" y="645"/>
                      <a:pt x="9074" y="1"/>
                      <a:pt x="7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3" name="Google Shape;1293;p22"/>
            <p:cNvGrpSpPr/>
            <p:nvPr/>
          </p:nvGrpSpPr>
          <p:grpSpPr>
            <a:xfrm flipH="1">
              <a:off x="5857291" y="4481551"/>
              <a:ext cx="409309" cy="504624"/>
              <a:chOff x="-2163212" y="2818438"/>
              <a:chExt cx="386250" cy="476150"/>
            </a:xfrm>
          </p:grpSpPr>
          <p:sp>
            <p:nvSpPr>
              <p:cNvPr id="1294" name="Google Shape;1294;p22"/>
              <p:cNvSpPr/>
              <p:nvPr/>
            </p:nvSpPr>
            <p:spPr>
              <a:xfrm>
                <a:off x="-1986437" y="3145363"/>
                <a:ext cx="44825" cy="149225"/>
              </a:xfrm>
              <a:custGeom>
                <a:avLst/>
                <a:gdLst/>
                <a:ahLst/>
                <a:cxnLst/>
                <a:rect l="l" t="t" r="r" b="b"/>
                <a:pathLst>
                  <a:path w="1793" h="5969" extrusionOk="0">
                    <a:moveTo>
                      <a:pt x="766" y="1"/>
                    </a:moveTo>
                    <a:cubicBezTo>
                      <a:pt x="396" y="1"/>
                      <a:pt x="0" y="208"/>
                      <a:pt x="33" y="453"/>
                    </a:cubicBezTo>
                    <a:cubicBezTo>
                      <a:pt x="192" y="1671"/>
                      <a:pt x="273" y="2896"/>
                      <a:pt x="276" y="4125"/>
                    </a:cubicBezTo>
                    <a:cubicBezTo>
                      <a:pt x="255" y="4125"/>
                      <a:pt x="225" y="5034"/>
                      <a:pt x="181" y="5968"/>
                    </a:cubicBezTo>
                    <a:lnTo>
                      <a:pt x="1688" y="5968"/>
                    </a:lnTo>
                    <a:cubicBezTo>
                      <a:pt x="1729" y="5299"/>
                      <a:pt x="1747" y="4628"/>
                      <a:pt x="1742" y="3956"/>
                    </a:cubicBezTo>
                    <a:lnTo>
                      <a:pt x="1742" y="3956"/>
                    </a:lnTo>
                    <a:cubicBezTo>
                      <a:pt x="1742" y="3956"/>
                      <a:pt x="1742" y="3956"/>
                      <a:pt x="1742" y="3956"/>
                    </a:cubicBezTo>
                    <a:cubicBezTo>
                      <a:pt x="1793" y="3956"/>
                      <a:pt x="1780" y="3055"/>
                      <a:pt x="1721" y="3052"/>
                    </a:cubicBezTo>
                    <a:cubicBezTo>
                      <a:pt x="1685" y="2184"/>
                      <a:pt x="1614" y="1318"/>
                      <a:pt x="1502" y="453"/>
                    </a:cubicBezTo>
                    <a:cubicBezTo>
                      <a:pt x="1468" y="210"/>
                      <a:pt x="1187"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2"/>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2"/>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2"/>
              <p:cNvSpPr/>
              <p:nvPr/>
            </p:nvSpPr>
            <p:spPr>
              <a:xfrm>
                <a:off x="-2163212" y="2818438"/>
                <a:ext cx="386250" cy="361200"/>
              </a:xfrm>
              <a:custGeom>
                <a:avLst/>
                <a:gdLst/>
                <a:ahLst/>
                <a:cxnLst/>
                <a:rect l="l" t="t" r="r" b="b"/>
                <a:pathLst>
                  <a:path w="15450" h="14448" extrusionOk="0">
                    <a:moveTo>
                      <a:pt x="7738" y="0"/>
                    </a:moveTo>
                    <a:cubicBezTo>
                      <a:pt x="6150" y="0"/>
                      <a:pt x="4554" y="533"/>
                      <a:pt x="3236" y="1638"/>
                    </a:cubicBezTo>
                    <a:cubicBezTo>
                      <a:pt x="3149" y="1709"/>
                      <a:pt x="3077" y="1773"/>
                      <a:pt x="3029" y="1824"/>
                    </a:cubicBezTo>
                    <a:cubicBezTo>
                      <a:pt x="286" y="4600"/>
                      <a:pt x="0" y="7462"/>
                      <a:pt x="1295" y="10299"/>
                    </a:cubicBezTo>
                    <a:cubicBezTo>
                      <a:pt x="1535" y="10820"/>
                      <a:pt x="2286" y="12595"/>
                      <a:pt x="4295" y="13652"/>
                    </a:cubicBezTo>
                    <a:cubicBezTo>
                      <a:pt x="5386" y="14226"/>
                      <a:pt x="6540" y="14448"/>
                      <a:pt x="7647" y="14448"/>
                    </a:cubicBezTo>
                    <a:cubicBezTo>
                      <a:pt x="10115" y="14448"/>
                      <a:pt x="12353" y="13345"/>
                      <a:pt x="13154" y="12570"/>
                    </a:cubicBezTo>
                    <a:cubicBezTo>
                      <a:pt x="14806" y="10974"/>
                      <a:pt x="15449" y="9309"/>
                      <a:pt x="15391" y="7654"/>
                    </a:cubicBezTo>
                    <a:cubicBezTo>
                      <a:pt x="15337" y="6037"/>
                      <a:pt x="14632" y="4426"/>
                      <a:pt x="13432" y="2838"/>
                    </a:cubicBezTo>
                    <a:cubicBezTo>
                      <a:pt x="12026" y="979"/>
                      <a:pt x="9890" y="0"/>
                      <a:pt x="7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2"/>
              <p:cNvSpPr/>
              <p:nvPr/>
            </p:nvSpPr>
            <p:spPr>
              <a:xfrm>
                <a:off x="-2108312" y="3033463"/>
                <a:ext cx="328525" cy="146200"/>
              </a:xfrm>
              <a:custGeom>
                <a:avLst/>
                <a:gdLst/>
                <a:ahLst/>
                <a:cxnLst/>
                <a:rect l="l" t="t" r="r" b="b"/>
                <a:pathLst>
                  <a:path w="13141" h="5848" extrusionOk="0">
                    <a:moveTo>
                      <a:pt x="13141" y="0"/>
                    </a:moveTo>
                    <a:cubicBezTo>
                      <a:pt x="9129" y="1203"/>
                      <a:pt x="4783" y="2316"/>
                      <a:pt x="0" y="3264"/>
                    </a:cubicBezTo>
                    <a:cubicBezTo>
                      <a:pt x="560" y="4007"/>
                      <a:pt x="1277" y="4617"/>
                      <a:pt x="2099" y="5051"/>
                    </a:cubicBezTo>
                    <a:cubicBezTo>
                      <a:pt x="3191" y="5625"/>
                      <a:pt x="4346" y="5847"/>
                      <a:pt x="5454" y="5847"/>
                    </a:cubicBezTo>
                    <a:cubicBezTo>
                      <a:pt x="7921" y="5847"/>
                      <a:pt x="10158" y="4746"/>
                      <a:pt x="10958" y="3971"/>
                    </a:cubicBezTo>
                    <a:cubicBezTo>
                      <a:pt x="12296" y="2676"/>
                      <a:pt x="12962" y="1341"/>
                      <a:pt x="13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2"/>
              <p:cNvSpPr/>
              <p:nvPr/>
            </p:nvSpPr>
            <p:spPr>
              <a:xfrm>
                <a:off x="-2140687" y="2923538"/>
                <a:ext cx="358350" cy="152325"/>
              </a:xfrm>
              <a:custGeom>
                <a:avLst/>
                <a:gdLst/>
                <a:ahLst/>
                <a:cxnLst/>
                <a:rect l="l" t="t" r="r" b="b"/>
                <a:pathLst>
                  <a:path w="14334" h="6093" extrusionOk="0">
                    <a:moveTo>
                      <a:pt x="13427" y="0"/>
                    </a:moveTo>
                    <a:cubicBezTo>
                      <a:pt x="9901" y="1800"/>
                      <a:pt x="5029" y="3452"/>
                      <a:pt x="1" y="5077"/>
                    </a:cubicBezTo>
                    <a:cubicBezTo>
                      <a:pt x="110" y="5421"/>
                      <a:pt x="241" y="5761"/>
                      <a:pt x="394" y="6093"/>
                    </a:cubicBezTo>
                    <a:cubicBezTo>
                      <a:pt x="5108" y="5077"/>
                      <a:pt x="9760" y="3800"/>
                      <a:pt x="14334" y="2270"/>
                    </a:cubicBezTo>
                    <a:cubicBezTo>
                      <a:pt x="14163" y="1509"/>
                      <a:pt x="13854" y="753"/>
                      <a:pt x="13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2"/>
              <p:cNvSpPr/>
              <p:nvPr/>
            </p:nvSpPr>
            <p:spPr>
              <a:xfrm>
                <a:off x="-2150062" y="2823463"/>
                <a:ext cx="300125" cy="176125"/>
              </a:xfrm>
              <a:custGeom>
                <a:avLst/>
                <a:gdLst/>
                <a:ahLst/>
                <a:cxnLst/>
                <a:rect l="l" t="t" r="r" b="b"/>
                <a:pathLst>
                  <a:path w="12005" h="7045" extrusionOk="0">
                    <a:moveTo>
                      <a:pt x="7376" y="1"/>
                    </a:moveTo>
                    <a:cubicBezTo>
                      <a:pt x="6095" y="1"/>
                      <a:pt x="4805" y="367"/>
                      <a:pt x="3700" y="1115"/>
                    </a:cubicBezTo>
                    <a:cubicBezTo>
                      <a:pt x="3133" y="1498"/>
                      <a:pt x="2687" y="1817"/>
                      <a:pt x="2503" y="1993"/>
                    </a:cubicBezTo>
                    <a:cubicBezTo>
                      <a:pt x="743" y="3653"/>
                      <a:pt x="0" y="5346"/>
                      <a:pt x="31" y="7044"/>
                    </a:cubicBezTo>
                    <a:cubicBezTo>
                      <a:pt x="5107" y="5451"/>
                      <a:pt x="9604" y="3783"/>
                      <a:pt x="12005" y="1929"/>
                    </a:cubicBezTo>
                    <a:lnTo>
                      <a:pt x="11971" y="1896"/>
                    </a:lnTo>
                    <a:cubicBezTo>
                      <a:pt x="10756" y="645"/>
                      <a:pt x="9074" y="1"/>
                      <a:pt x="7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01" name="Google Shape;1301;p22"/>
          <p:cNvGrpSpPr/>
          <p:nvPr/>
        </p:nvGrpSpPr>
        <p:grpSpPr>
          <a:xfrm flipH="1">
            <a:off x="0" y="4324342"/>
            <a:ext cx="9144100" cy="819023"/>
            <a:chOff x="0" y="4064003"/>
            <a:chExt cx="9144100" cy="1079508"/>
          </a:xfrm>
        </p:grpSpPr>
        <p:sp>
          <p:nvSpPr>
            <p:cNvPr id="1302" name="Google Shape;1302;p22"/>
            <p:cNvSpPr/>
            <p:nvPr/>
          </p:nvSpPr>
          <p:spPr>
            <a:xfrm flipH="1">
              <a:off x="52" y="4806952"/>
              <a:ext cx="9144048" cy="336559"/>
            </a:xfrm>
            <a:custGeom>
              <a:avLst/>
              <a:gdLst/>
              <a:ahLst/>
              <a:cxnLst/>
              <a:rect l="l" t="t" r="r" b="b"/>
              <a:pathLst>
                <a:path w="45059" h="13792" extrusionOk="0">
                  <a:moveTo>
                    <a:pt x="45059" y="0"/>
                  </a:moveTo>
                  <a:cubicBezTo>
                    <a:pt x="43488" y="293"/>
                    <a:pt x="41929" y="646"/>
                    <a:pt x="40383" y="1074"/>
                  </a:cubicBezTo>
                  <a:cubicBezTo>
                    <a:pt x="37720" y="1810"/>
                    <a:pt x="35091" y="2761"/>
                    <a:pt x="32595" y="3960"/>
                  </a:cubicBezTo>
                  <a:cubicBezTo>
                    <a:pt x="29937" y="5238"/>
                    <a:pt x="27692" y="7301"/>
                    <a:pt x="24816" y="8092"/>
                  </a:cubicBezTo>
                  <a:cubicBezTo>
                    <a:pt x="23370" y="8491"/>
                    <a:pt x="21831" y="8600"/>
                    <a:pt x="20304" y="8600"/>
                  </a:cubicBezTo>
                  <a:cubicBezTo>
                    <a:pt x="19301" y="8600"/>
                    <a:pt x="18303" y="8553"/>
                    <a:pt x="17338" y="8509"/>
                  </a:cubicBezTo>
                  <a:cubicBezTo>
                    <a:pt x="16953" y="8490"/>
                    <a:pt x="16573" y="8474"/>
                    <a:pt x="16201" y="8460"/>
                  </a:cubicBezTo>
                  <a:cubicBezTo>
                    <a:pt x="15993" y="8452"/>
                    <a:pt x="15785" y="8448"/>
                    <a:pt x="15577" y="8448"/>
                  </a:cubicBezTo>
                  <a:cubicBezTo>
                    <a:pt x="13042" y="8448"/>
                    <a:pt x="10498" y="8999"/>
                    <a:pt x="8109" y="9859"/>
                  </a:cubicBezTo>
                  <a:cubicBezTo>
                    <a:pt x="5243" y="10892"/>
                    <a:pt x="2646" y="12398"/>
                    <a:pt x="0" y="13791"/>
                  </a:cubicBezTo>
                  <a:lnTo>
                    <a:pt x="45059" y="13791"/>
                  </a:lnTo>
                  <a:lnTo>
                    <a:pt x="450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2"/>
            <p:cNvSpPr/>
            <p:nvPr/>
          </p:nvSpPr>
          <p:spPr>
            <a:xfrm flipH="1">
              <a:off x="0" y="4064003"/>
              <a:ext cx="9144010" cy="1079487"/>
            </a:xfrm>
            <a:custGeom>
              <a:avLst/>
              <a:gdLst/>
              <a:ahLst/>
              <a:cxnLst/>
              <a:rect l="l" t="t" r="r" b="b"/>
              <a:pathLst>
                <a:path w="56075" h="12284" extrusionOk="0">
                  <a:moveTo>
                    <a:pt x="1" y="1"/>
                  </a:moveTo>
                  <a:lnTo>
                    <a:pt x="1" y="12284"/>
                  </a:lnTo>
                  <a:lnTo>
                    <a:pt x="56075" y="12284"/>
                  </a:lnTo>
                  <a:cubicBezTo>
                    <a:pt x="54083" y="11615"/>
                    <a:pt x="52124" y="10895"/>
                    <a:pt x="49965" y="10400"/>
                  </a:cubicBezTo>
                  <a:cubicBezTo>
                    <a:pt x="48165" y="9987"/>
                    <a:pt x="46249" y="9724"/>
                    <a:pt x="44340" y="9724"/>
                  </a:cubicBezTo>
                  <a:cubicBezTo>
                    <a:pt x="44182" y="9724"/>
                    <a:pt x="44024" y="9725"/>
                    <a:pt x="43867" y="9729"/>
                  </a:cubicBezTo>
                  <a:cubicBezTo>
                    <a:pt x="43586" y="9734"/>
                    <a:pt x="43299" y="9743"/>
                    <a:pt x="43011" y="9752"/>
                  </a:cubicBezTo>
                  <a:cubicBezTo>
                    <a:pt x="42285" y="9773"/>
                    <a:pt x="41532" y="9796"/>
                    <a:pt x="40775" y="9796"/>
                  </a:cubicBezTo>
                  <a:cubicBezTo>
                    <a:pt x="39624" y="9796"/>
                    <a:pt x="38465" y="9743"/>
                    <a:pt x="37375" y="9552"/>
                  </a:cubicBezTo>
                  <a:cubicBezTo>
                    <a:pt x="35208" y="9174"/>
                    <a:pt x="33516" y="8184"/>
                    <a:pt x="31514" y="7573"/>
                  </a:cubicBezTo>
                  <a:cubicBezTo>
                    <a:pt x="29632" y="6999"/>
                    <a:pt x="27652" y="6543"/>
                    <a:pt x="25644" y="6189"/>
                  </a:cubicBezTo>
                  <a:cubicBezTo>
                    <a:pt x="21164" y="5402"/>
                    <a:pt x="16515" y="5141"/>
                    <a:pt x="11893" y="4974"/>
                  </a:cubicBezTo>
                  <a:cubicBezTo>
                    <a:pt x="6633" y="4774"/>
                    <a:pt x="3045" y="255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2"/>
            <p:cNvSpPr/>
            <p:nvPr/>
          </p:nvSpPr>
          <p:spPr>
            <a:xfrm>
              <a:off x="50" y="4724404"/>
              <a:ext cx="9144048" cy="419104"/>
            </a:xfrm>
            <a:custGeom>
              <a:avLst/>
              <a:gdLst/>
              <a:ahLst/>
              <a:cxnLst/>
              <a:rect l="l" t="t" r="r" b="b"/>
              <a:pathLst>
                <a:path w="45059" h="13792" extrusionOk="0">
                  <a:moveTo>
                    <a:pt x="45059" y="0"/>
                  </a:moveTo>
                  <a:cubicBezTo>
                    <a:pt x="43488" y="293"/>
                    <a:pt x="41929" y="646"/>
                    <a:pt x="40383" y="1074"/>
                  </a:cubicBezTo>
                  <a:cubicBezTo>
                    <a:pt x="37720" y="1810"/>
                    <a:pt x="35091" y="2761"/>
                    <a:pt x="32595" y="3960"/>
                  </a:cubicBezTo>
                  <a:cubicBezTo>
                    <a:pt x="29937" y="5238"/>
                    <a:pt x="27692" y="7301"/>
                    <a:pt x="24816" y="8092"/>
                  </a:cubicBezTo>
                  <a:cubicBezTo>
                    <a:pt x="23370" y="8491"/>
                    <a:pt x="21831" y="8600"/>
                    <a:pt x="20304" y="8600"/>
                  </a:cubicBezTo>
                  <a:cubicBezTo>
                    <a:pt x="19301" y="8600"/>
                    <a:pt x="18303" y="8553"/>
                    <a:pt x="17338" y="8509"/>
                  </a:cubicBezTo>
                  <a:cubicBezTo>
                    <a:pt x="16953" y="8490"/>
                    <a:pt x="16573" y="8474"/>
                    <a:pt x="16201" y="8460"/>
                  </a:cubicBezTo>
                  <a:cubicBezTo>
                    <a:pt x="15993" y="8452"/>
                    <a:pt x="15785" y="8448"/>
                    <a:pt x="15577" y="8448"/>
                  </a:cubicBezTo>
                  <a:cubicBezTo>
                    <a:pt x="13042" y="8448"/>
                    <a:pt x="10498" y="8999"/>
                    <a:pt x="8109" y="9859"/>
                  </a:cubicBezTo>
                  <a:cubicBezTo>
                    <a:pt x="5243" y="10892"/>
                    <a:pt x="2646" y="12398"/>
                    <a:pt x="0" y="13791"/>
                  </a:cubicBezTo>
                  <a:lnTo>
                    <a:pt x="45059" y="13791"/>
                  </a:lnTo>
                  <a:lnTo>
                    <a:pt x="450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2"/>
            <p:cNvSpPr/>
            <p:nvPr/>
          </p:nvSpPr>
          <p:spPr>
            <a:xfrm>
              <a:off x="0" y="4914892"/>
              <a:ext cx="9144010" cy="228605"/>
            </a:xfrm>
            <a:custGeom>
              <a:avLst/>
              <a:gdLst/>
              <a:ahLst/>
              <a:cxnLst/>
              <a:rect l="l" t="t" r="r" b="b"/>
              <a:pathLst>
                <a:path w="56075" h="12284" extrusionOk="0">
                  <a:moveTo>
                    <a:pt x="1" y="1"/>
                  </a:moveTo>
                  <a:lnTo>
                    <a:pt x="1" y="12284"/>
                  </a:lnTo>
                  <a:lnTo>
                    <a:pt x="56075" y="12284"/>
                  </a:lnTo>
                  <a:cubicBezTo>
                    <a:pt x="54083" y="11615"/>
                    <a:pt x="52124" y="10895"/>
                    <a:pt x="49965" y="10400"/>
                  </a:cubicBezTo>
                  <a:cubicBezTo>
                    <a:pt x="48165" y="9987"/>
                    <a:pt x="46249" y="9724"/>
                    <a:pt x="44340" y="9724"/>
                  </a:cubicBezTo>
                  <a:cubicBezTo>
                    <a:pt x="44182" y="9724"/>
                    <a:pt x="44024" y="9725"/>
                    <a:pt x="43867" y="9729"/>
                  </a:cubicBezTo>
                  <a:cubicBezTo>
                    <a:pt x="43586" y="9734"/>
                    <a:pt x="43299" y="9743"/>
                    <a:pt x="43011" y="9752"/>
                  </a:cubicBezTo>
                  <a:cubicBezTo>
                    <a:pt x="42285" y="9773"/>
                    <a:pt x="41532" y="9796"/>
                    <a:pt x="40775" y="9796"/>
                  </a:cubicBezTo>
                  <a:cubicBezTo>
                    <a:pt x="39624" y="9796"/>
                    <a:pt x="38465" y="9743"/>
                    <a:pt x="37375" y="9552"/>
                  </a:cubicBezTo>
                  <a:cubicBezTo>
                    <a:pt x="35208" y="9174"/>
                    <a:pt x="33516" y="8184"/>
                    <a:pt x="31514" y="7573"/>
                  </a:cubicBezTo>
                  <a:cubicBezTo>
                    <a:pt x="29632" y="6999"/>
                    <a:pt x="27652" y="6543"/>
                    <a:pt x="25644" y="6189"/>
                  </a:cubicBezTo>
                  <a:cubicBezTo>
                    <a:pt x="21164" y="5402"/>
                    <a:pt x="16515" y="5141"/>
                    <a:pt x="11893" y="4974"/>
                  </a:cubicBezTo>
                  <a:cubicBezTo>
                    <a:pt x="6633" y="4774"/>
                    <a:pt x="3045" y="255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6" name="Google Shape;1306;p22"/>
          <p:cNvGrpSpPr/>
          <p:nvPr/>
        </p:nvGrpSpPr>
        <p:grpSpPr>
          <a:xfrm>
            <a:off x="53787" y="4546939"/>
            <a:ext cx="9000587" cy="681345"/>
            <a:chOff x="53787" y="4546939"/>
            <a:chExt cx="9000587" cy="681345"/>
          </a:xfrm>
        </p:grpSpPr>
        <p:grpSp>
          <p:nvGrpSpPr>
            <p:cNvPr id="1307" name="Google Shape;1307;p22"/>
            <p:cNvGrpSpPr/>
            <p:nvPr/>
          </p:nvGrpSpPr>
          <p:grpSpPr>
            <a:xfrm flipH="1">
              <a:off x="53787" y="4629201"/>
              <a:ext cx="1175673" cy="599066"/>
              <a:chOff x="7392100" y="4636038"/>
              <a:chExt cx="1188509" cy="605485"/>
            </a:xfrm>
          </p:grpSpPr>
          <p:sp>
            <p:nvSpPr>
              <p:cNvPr id="1308" name="Google Shape;1308;p22"/>
              <p:cNvSpPr/>
              <p:nvPr/>
            </p:nvSpPr>
            <p:spPr>
              <a:xfrm>
                <a:off x="8017718" y="4636038"/>
                <a:ext cx="401352" cy="236904"/>
              </a:xfrm>
              <a:custGeom>
                <a:avLst/>
                <a:gdLst/>
                <a:ahLst/>
                <a:cxnLst/>
                <a:rect l="l" t="t" r="r" b="b"/>
                <a:pathLst>
                  <a:path w="4569" h="2697" extrusionOk="0">
                    <a:moveTo>
                      <a:pt x="1142" y="0"/>
                    </a:moveTo>
                    <a:cubicBezTo>
                      <a:pt x="761" y="36"/>
                      <a:pt x="381" y="77"/>
                      <a:pt x="0" y="118"/>
                    </a:cubicBezTo>
                    <a:cubicBezTo>
                      <a:pt x="1739" y="605"/>
                      <a:pt x="3218" y="1657"/>
                      <a:pt x="4569" y="2697"/>
                    </a:cubicBezTo>
                    <a:cubicBezTo>
                      <a:pt x="3632" y="1563"/>
                      <a:pt x="2462" y="644"/>
                      <a:pt x="11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9" name="Google Shape;1309;p22"/>
              <p:cNvGrpSpPr/>
              <p:nvPr/>
            </p:nvGrpSpPr>
            <p:grpSpPr>
              <a:xfrm>
                <a:off x="7392100" y="4646315"/>
                <a:ext cx="1188509" cy="595207"/>
                <a:chOff x="7392100" y="4646315"/>
                <a:chExt cx="1188509" cy="595207"/>
              </a:xfrm>
            </p:grpSpPr>
            <p:sp>
              <p:nvSpPr>
                <p:cNvPr id="1310" name="Google Shape;1310;p22"/>
                <p:cNvSpPr/>
                <p:nvPr/>
              </p:nvSpPr>
              <p:spPr>
                <a:xfrm>
                  <a:off x="7405979" y="4832274"/>
                  <a:ext cx="1005006" cy="397300"/>
                </a:xfrm>
                <a:custGeom>
                  <a:avLst/>
                  <a:gdLst/>
                  <a:ahLst/>
                  <a:cxnLst/>
                  <a:rect l="l" t="t" r="r" b="b"/>
                  <a:pathLst>
                    <a:path w="11441" h="4523" extrusionOk="0">
                      <a:moveTo>
                        <a:pt x="5705" y="1"/>
                      </a:moveTo>
                      <a:cubicBezTo>
                        <a:pt x="2995" y="1"/>
                        <a:pt x="1043" y="1631"/>
                        <a:pt x="1" y="3969"/>
                      </a:cubicBezTo>
                      <a:cubicBezTo>
                        <a:pt x="72" y="3997"/>
                        <a:pt x="790" y="4275"/>
                        <a:pt x="1418" y="4370"/>
                      </a:cubicBezTo>
                      <a:cubicBezTo>
                        <a:pt x="2110" y="3006"/>
                        <a:pt x="3011" y="1793"/>
                        <a:pt x="4845" y="1300"/>
                      </a:cubicBezTo>
                      <a:cubicBezTo>
                        <a:pt x="5063" y="1252"/>
                        <a:pt x="5281" y="1229"/>
                        <a:pt x="5497" y="1229"/>
                      </a:cubicBezTo>
                      <a:cubicBezTo>
                        <a:pt x="6193" y="1229"/>
                        <a:pt x="6865" y="1469"/>
                        <a:pt x="7427" y="1875"/>
                      </a:cubicBezTo>
                      <a:cubicBezTo>
                        <a:pt x="8673" y="2442"/>
                        <a:pt x="9495" y="3466"/>
                        <a:pt x="10179" y="4523"/>
                      </a:cubicBezTo>
                      <a:cubicBezTo>
                        <a:pt x="10601" y="4441"/>
                        <a:pt x="10956" y="4339"/>
                        <a:pt x="11441" y="4268"/>
                      </a:cubicBezTo>
                      <a:cubicBezTo>
                        <a:pt x="10631" y="2434"/>
                        <a:pt x="9270" y="580"/>
                        <a:pt x="7358" y="189"/>
                      </a:cubicBezTo>
                      <a:cubicBezTo>
                        <a:pt x="6779" y="61"/>
                        <a:pt x="6228" y="1"/>
                        <a:pt x="570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2"/>
                <p:cNvSpPr/>
                <p:nvPr/>
              </p:nvSpPr>
              <p:spPr>
                <a:xfrm>
                  <a:off x="7530541" y="4940143"/>
                  <a:ext cx="769676" cy="301379"/>
                </a:xfrm>
                <a:custGeom>
                  <a:avLst/>
                  <a:gdLst/>
                  <a:ahLst/>
                  <a:cxnLst/>
                  <a:rect l="l" t="t" r="r" b="b"/>
                  <a:pathLst>
                    <a:path w="8762" h="3431" extrusionOk="0">
                      <a:moveTo>
                        <a:pt x="5626" y="491"/>
                      </a:moveTo>
                      <a:cubicBezTo>
                        <a:pt x="5697" y="517"/>
                        <a:pt x="5766" y="542"/>
                        <a:pt x="5835" y="573"/>
                      </a:cubicBezTo>
                      <a:cubicBezTo>
                        <a:pt x="5769" y="545"/>
                        <a:pt x="5697" y="517"/>
                        <a:pt x="5626" y="491"/>
                      </a:cubicBezTo>
                      <a:close/>
                      <a:moveTo>
                        <a:pt x="4079" y="1"/>
                      </a:moveTo>
                      <a:cubicBezTo>
                        <a:pt x="3863" y="1"/>
                        <a:pt x="3645" y="24"/>
                        <a:pt x="3427" y="72"/>
                      </a:cubicBezTo>
                      <a:cubicBezTo>
                        <a:pt x="1593" y="568"/>
                        <a:pt x="692" y="1781"/>
                        <a:pt x="0" y="3144"/>
                      </a:cubicBezTo>
                      <a:cubicBezTo>
                        <a:pt x="49" y="3149"/>
                        <a:pt x="94" y="3157"/>
                        <a:pt x="140" y="3162"/>
                      </a:cubicBezTo>
                      <a:cubicBezTo>
                        <a:pt x="2066" y="3374"/>
                        <a:pt x="4413" y="3382"/>
                        <a:pt x="6422" y="3415"/>
                      </a:cubicBezTo>
                      <a:cubicBezTo>
                        <a:pt x="6614" y="3420"/>
                        <a:pt x="6805" y="3423"/>
                        <a:pt x="6992" y="3428"/>
                      </a:cubicBezTo>
                      <a:cubicBezTo>
                        <a:pt x="7084" y="3430"/>
                        <a:pt x="7173" y="3431"/>
                        <a:pt x="7258" y="3431"/>
                      </a:cubicBezTo>
                      <a:cubicBezTo>
                        <a:pt x="7920" y="3431"/>
                        <a:pt x="8370" y="3372"/>
                        <a:pt x="8761" y="3295"/>
                      </a:cubicBezTo>
                      <a:cubicBezTo>
                        <a:pt x="8074" y="2238"/>
                        <a:pt x="7252" y="1214"/>
                        <a:pt x="6009" y="647"/>
                      </a:cubicBezTo>
                      <a:cubicBezTo>
                        <a:pt x="5447" y="241"/>
                        <a:pt x="4775" y="1"/>
                        <a:pt x="407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2"/>
                <p:cNvSpPr/>
                <p:nvPr/>
              </p:nvSpPr>
              <p:spPr>
                <a:xfrm>
                  <a:off x="7392100" y="4646315"/>
                  <a:ext cx="1188509" cy="560858"/>
                </a:xfrm>
                <a:custGeom>
                  <a:avLst/>
                  <a:gdLst/>
                  <a:ahLst/>
                  <a:cxnLst/>
                  <a:rect l="l" t="t" r="r" b="b"/>
                  <a:pathLst>
                    <a:path w="13530" h="6385" extrusionOk="0">
                      <a:moveTo>
                        <a:pt x="7122" y="1"/>
                      </a:moveTo>
                      <a:cubicBezTo>
                        <a:pt x="6525" y="70"/>
                        <a:pt x="5930" y="149"/>
                        <a:pt x="5335" y="238"/>
                      </a:cubicBezTo>
                      <a:cubicBezTo>
                        <a:pt x="4870" y="310"/>
                        <a:pt x="4405" y="389"/>
                        <a:pt x="3943" y="478"/>
                      </a:cubicBezTo>
                      <a:cubicBezTo>
                        <a:pt x="3604" y="831"/>
                        <a:pt x="3269" y="1193"/>
                        <a:pt x="2947" y="1561"/>
                      </a:cubicBezTo>
                      <a:cubicBezTo>
                        <a:pt x="1798" y="2871"/>
                        <a:pt x="777" y="4268"/>
                        <a:pt x="0" y="5762"/>
                      </a:cubicBezTo>
                      <a:cubicBezTo>
                        <a:pt x="39" y="5874"/>
                        <a:pt x="90" y="5984"/>
                        <a:pt x="151" y="6083"/>
                      </a:cubicBezTo>
                      <a:lnTo>
                        <a:pt x="159" y="6088"/>
                      </a:lnTo>
                      <a:cubicBezTo>
                        <a:pt x="1201" y="3750"/>
                        <a:pt x="3154" y="2118"/>
                        <a:pt x="5865" y="2118"/>
                      </a:cubicBezTo>
                      <a:cubicBezTo>
                        <a:pt x="6387" y="2118"/>
                        <a:pt x="6938" y="2179"/>
                        <a:pt x="7516" y="2306"/>
                      </a:cubicBezTo>
                      <a:cubicBezTo>
                        <a:pt x="9428" y="2697"/>
                        <a:pt x="10789" y="4551"/>
                        <a:pt x="11599" y="6385"/>
                      </a:cubicBezTo>
                      <a:cubicBezTo>
                        <a:pt x="12028" y="6321"/>
                        <a:pt x="12462" y="6290"/>
                        <a:pt x="12899" y="6290"/>
                      </a:cubicBezTo>
                      <a:cubicBezTo>
                        <a:pt x="12948" y="6289"/>
                        <a:pt x="12999" y="6289"/>
                        <a:pt x="13052" y="6289"/>
                      </a:cubicBezTo>
                      <a:cubicBezTo>
                        <a:pt x="13198" y="6289"/>
                        <a:pt x="13357" y="6291"/>
                        <a:pt x="13529" y="6295"/>
                      </a:cubicBezTo>
                      <a:cubicBezTo>
                        <a:pt x="13231" y="4944"/>
                        <a:pt x="12590" y="3675"/>
                        <a:pt x="11691" y="2580"/>
                      </a:cubicBezTo>
                      <a:cubicBezTo>
                        <a:pt x="10340" y="1540"/>
                        <a:pt x="8864" y="488"/>
                        <a:pt x="71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3" name="Google Shape;1313;p22"/>
            <p:cNvGrpSpPr/>
            <p:nvPr/>
          </p:nvGrpSpPr>
          <p:grpSpPr>
            <a:xfrm flipH="1">
              <a:off x="7197818" y="4546939"/>
              <a:ext cx="1856556" cy="681345"/>
              <a:chOff x="7392100" y="4635774"/>
              <a:chExt cx="1650565" cy="605748"/>
            </a:xfrm>
          </p:grpSpPr>
          <p:sp>
            <p:nvSpPr>
              <p:cNvPr id="1314" name="Google Shape;1314;p22"/>
              <p:cNvSpPr/>
              <p:nvPr/>
            </p:nvSpPr>
            <p:spPr>
              <a:xfrm>
                <a:off x="8017718" y="4636038"/>
                <a:ext cx="401352" cy="236904"/>
              </a:xfrm>
              <a:custGeom>
                <a:avLst/>
                <a:gdLst/>
                <a:ahLst/>
                <a:cxnLst/>
                <a:rect l="l" t="t" r="r" b="b"/>
                <a:pathLst>
                  <a:path w="4569" h="2697" extrusionOk="0">
                    <a:moveTo>
                      <a:pt x="1142" y="0"/>
                    </a:moveTo>
                    <a:cubicBezTo>
                      <a:pt x="761" y="36"/>
                      <a:pt x="381" y="77"/>
                      <a:pt x="0" y="118"/>
                    </a:cubicBezTo>
                    <a:cubicBezTo>
                      <a:pt x="1739" y="605"/>
                      <a:pt x="3218" y="1657"/>
                      <a:pt x="4569" y="2697"/>
                    </a:cubicBezTo>
                    <a:cubicBezTo>
                      <a:pt x="3632" y="1563"/>
                      <a:pt x="2462" y="644"/>
                      <a:pt x="11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5" name="Google Shape;1315;p22"/>
              <p:cNvGrpSpPr/>
              <p:nvPr/>
            </p:nvGrpSpPr>
            <p:grpSpPr>
              <a:xfrm>
                <a:off x="7392100" y="4635774"/>
                <a:ext cx="1650565" cy="605748"/>
                <a:chOff x="7392100" y="4635774"/>
                <a:chExt cx="1650565" cy="605748"/>
              </a:xfrm>
            </p:grpSpPr>
            <p:sp>
              <p:nvSpPr>
                <p:cNvPr id="1316" name="Google Shape;1316;p22"/>
                <p:cNvSpPr/>
                <p:nvPr/>
              </p:nvSpPr>
              <p:spPr>
                <a:xfrm>
                  <a:off x="7405979" y="4832274"/>
                  <a:ext cx="1005006" cy="397300"/>
                </a:xfrm>
                <a:custGeom>
                  <a:avLst/>
                  <a:gdLst/>
                  <a:ahLst/>
                  <a:cxnLst/>
                  <a:rect l="l" t="t" r="r" b="b"/>
                  <a:pathLst>
                    <a:path w="11441" h="4523" extrusionOk="0">
                      <a:moveTo>
                        <a:pt x="5705" y="1"/>
                      </a:moveTo>
                      <a:cubicBezTo>
                        <a:pt x="2995" y="1"/>
                        <a:pt x="1043" y="1631"/>
                        <a:pt x="1" y="3969"/>
                      </a:cubicBezTo>
                      <a:cubicBezTo>
                        <a:pt x="72" y="3997"/>
                        <a:pt x="790" y="4275"/>
                        <a:pt x="1418" y="4370"/>
                      </a:cubicBezTo>
                      <a:cubicBezTo>
                        <a:pt x="2110" y="3006"/>
                        <a:pt x="3011" y="1793"/>
                        <a:pt x="4845" y="1300"/>
                      </a:cubicBezTo>
                      <a:cubicBezTo>
                        <a:pt x="5063" y="1252"/>
                        <a:pt x="5281" y="1229"/>
                        <a:pt x="5497" y="1229"/>
                      </a:cubicBezTo>
                      <a:cubicBezTo>
                        <a:pt x="6193" y="1229"/>
                        <a:pt x="6865" y="1469"/>
                        <a:pt x="7427" y="1875"/>
                      </a:cubicBezTo>
                      <a:cubicBezTo>
                        <a:pt x="8673" y="2442"/>
                        <a:pt x="9495" y="3466"/>
                        <a:pt x="10179" y="4523"/>
                      </a:cubicBezTo>
                      <a:cubicBezTo>
                        <a:pt x="10601" y="4441"/>
                        <a:pt x="10956" y="4339"/>
                        <a:pt x="11441" y="4268"/>
                      </a:cubicBezTo>
                      <a:cubicBezTo>
                        <a:pt x="10631" y="2434"/>
                        <a:pt x="9270" y="580"/>
                        <a:pt x="7358" y="189"/>
                      </a:cubicBezTo>
                      <a:cubicBezTo>
                        <a:pt x="6779" y="61"/>
                        <a:pt x="6228" y="1"/>
                        <a:pt x="570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2"/>
                <p:cNvSpPr/>
                <p:nvPr/>
              </p:nvSpPr>
              <p:spPr>
                <a:xfrm>
                  <a:off x="7530541" y="4940143"/>
                  <a:ext cx="769676" cy="301379"/>
                </a:xfrm>
                <a:custGeom>
                  <a:avLst/>
                  <a:gdLst/>
                  <a:ahLst/>
                  <a:cxnLst/>
                  <a:rect l="l" t="t" r="r" b="b"/>
                  <a:pathLst>
                    <a:path w="8762" h="3431" extrusionOk="0">
                      <a:moveTo>
                        <a:pt x="5626" y="491"/>
                      </a:moveTo>
                      <a:cubicBezTo>
                        <a:pt x="5697" y="517"/>
                        <a:pt x="5766" y="542"/>
                        <a:pt x="5835" y="573"/>
                      </a:cubicBezTo>
                      <a:cubicBezTo>
                        <a:pt x="5769" y="545"/>
                        <a:pt x="5697" y="517"/>
                        <a:pt x="5626" y="491"/>
                      </a:cubicBezTo>
                      <a:close/>
                      <a:moveTo>
                        <a:pt x="4079" y="1"/>
                      </a:moveTo>
                      <a:cubicBezTo>
                        <a:pt x="3863" y="1"/>
                        <a:pt x="3645" y="24"/>
                        <a:pt x="3427" y="72"/>
                      </a:cubicBezTo>
                      <a:cubicBezTo>
                        <a:pt x="1593" y="568"/>
                        <a:pt x="692" y="1781"/>
                        <a:pt x="0" y="3144"/>
                      </a:cubicBezTo>
                      <a:cubicBezTo>
                        <a:pt x="49" y="3149"/>
                        <a:pt x="94" y="3157"/>
                        <a:pt x="140" y="3162"/>
                      </a:cubicBezTo>
                      <a:cubicBezTo>
                        <a:pt x="2066" y="3374"/>
                        <a:pt x="4413" y="3382"/>
                        <a:pt x="6422" y="3415"/>
                      </a:cubicBezTo>
                      <a:cubicBezTo>
                        <a:pt x="6614" y="3420"/>
                        <a:pt x="6805" y="3423"/>
                        <a:pt x="6992" y="3428"/>
                      </a:cubicBezTo>
                      <a:cubicBezTo>
                        <a:pt x="7084" y="3430"/>
                        <a:pt x="7173" y="3431"/>
                        <a:pt x="7258" y="3431"/>
                      </a:cubicBezTo>
                      <a:cubicBezTo>
                        <a:pt x="7920" y="3431"/>
                        <a:pt x="8370" y="3372"/>
                        <a:pt x="8761" y="3295"/>
                      </a:cubicBezTo>
                      <a:cubicBezTo>
                        <a:pt x="8074" y="2238"/>
                        <a:pt x="7252" y="1214"/>
                        <a:pt x="6009" y="647"/>
                      </a:cubicBezTo>
                      <a:cubicBezTo>
                        <a:pt x="5447" y="241"/>
                        <a:pt x="4775" y="1"/>
                        <a:pt x="407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2"/>
                <p:cNvSpPr/>
                <p:nvPr/>
              </p:nvSpPr>
              <p:spPr>
                <a:xfrm>
                  <a:off x="7392100" y="4646315"/>
                  <a:ext cx="1188509" cy="560858"/>
                </a:xfrm>
                <a:custGeom>
                  <a:avLst/>
                  <a:gdLst/>
                  <a:ahLst/>
                  <a:cxnLst/>
                  <a:rect l="l" t="t" r="r" b="b"/>
                  <a:pathLst>
                    <a:path w="13530" h="6385" extrusionOk="0">
                      <a:moveTo>
                        <a:pt x="7122" y="1"/>
                      </a:moveTo>
                      <a:cubicBezTo>
                        <a:pt x="6525" y="70"/>
                        <a:pt x="5930" y="149"/>
                        <a:pt x="5335" y="238"/>
                      </a:cubicBezTo>
                      <a:cubicBezTo>
                        <a:pt x="4870" y="310"/>
                        <a:pt x="4405" y="389"/>
                        <a:pt x="3943" y="478"/>
                      </a:cubicBezTo>
                      <a:cubicBezTo>
                        <a:pt x="3604" y="831"/>
                        <a:pt x="3269" y="1193"/>
                        <a:pt x="2947" y="1561"/>
                      </a:cubicBezTo>
                      <a:cubicBezTo>
                        <a:pt x="1798" y="2871"/>
                        <a:pt x="777" y="4268"/>
                        <a:pt x="0" y="5762"/>
                      </a:cubicBezTo>
                      <a:cubicBezTo>
                        <a:pt x="39" y="5874"/>
                        <a:pt x="90" y="5984"/>
                        <a:pt x="151" y="6083"/>
                      </a:cubicBezTo>
                      <a:lnTo>
                        <a:pt x="159" y="6088"/>
                      </a:lnTo>
                      <a:cubicBezTo>
                        <a:pt x="1201" y="3750"/>
                        <a:pt x="3154" y="2118"/>
                        <a:pt x="5865" y="2118"/>
                      </a:cubicBezTo>
                      <a:cubicBezTo>
                        <a:pt x="6387" y="2118"/>
                        <a:pt x="6938" y="2179"/>
                        <a:pt x="7516" y="2306"/>
                      </a:cubicBezTo>
                      <a:cubicBezTo>
                        <a:pt x="9428" y="2697"/>
                        <a:pt x="10789" y="4551"/>
                        <a:pt x="11599" y="6385"/>
                      </a:cubicBezTo>
                      <a:cubicBezTo>
                        <a:pt x="12028" y="6321"/>
                        <a:pt x="12462" y="6290"/>
                        <a:pt x="12899" y="6290"/>
                      </a:cubicBezTo>
                      <a:cubicBezTo>
                        <a:pt x="12948" y="6289"/>
                        <a:pt x="12999" y="6289"/>
                        <a:pt x="13052" y="6289"/>
                      </a:cubicBezTo>
                      <a:cubicBezTo>
                        <a:pt x="13198" y="6289"/>
                        <a:pt x="13357" y="6291"/>
                        <a:pt x="13529" y="6295"/>
                      </a:cubicBezTo>
                      <a:cubicBezTo>
                        <a:pt x="13231" y="4944"/>
                        <a:pt x="12590" y="3675"/>
                        <a:pt x="11691" y="2580"/>
                      </a:cubicBezTo>
                      <a:cubicBezTo>
                        <a:pt x="10340" y="1540"/>
                        <a:pt x="8864" y="488"/>
                        <a:pt x="71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2"/>
                <p:cNvSpPr/>
                <p:nvPr/>
              </p:nvSpPr>
              <p:spPr>
                <a:xfrm>
                  <a:off x="8117771" y="4635774"/>
                  <a:ext cx="924894" cy="567359"/>
                </a:xfrm>
                <a:custGeom>
                  <a:avLst/>
                  <a:gdLst/>
                  <a:ahLst/>
                  <a:cxnLst/>
                  <a:rect l="l" t="t" r="r" b="b"/>
                  <a:pathLst>
                    <a:path w="10529" h="6459" extrusionOk="0">
                      <a:moveTo>
                        <a:pt x="8943" y="5248"/>
                      </a:moveTo>
                      <a:lnTo>
                        <a:pt x="9099" y="5401"/>
                      </a:lnTo>
                      <a:cubicBezTo>
                        <a:pt x="9043" y="5355"/>
                        <a:pt x="8991" y="5302"/>
                        <a:pt x="8943" y="5248"/>
                      </a:cubicBezTo>
                      <a:close/>
                      <a:moveTo>
                        <a:pt x="36" y="1"/>
                      </a:moveTo>
                      <a:lnTo>
                        <a:pt x="0" y="3"/>
                      </a:lnTo>
                      <a:cubicBezTo>
                        <a:pt x="2679" y="1311"/>
                        <a:pt x="4671" y="3698"/>
                        <a:pt x="5268" y="6413"/>
                      </a:cubicBezTo>
                      <a:cubicBezTo>
                        <a:pt x="5960" y="6425"/>
                        <a:pt x="6836" y="6459"/>
                        <a:pt x="7715" y="6459"/>
                      </a:cubicBezTo>
                      <a:cubicBezTo>
                        <a:pt x="8190" y="6459"/>
                        <a:pt x="8665" y="6451"/>
                        <a:pt x="9109" y="6425"/>
                      </a:cubicBezTo>
                      <a:cubicBezTo>
                        <a:pt x="9617" y="6397"/>
                        <a:pt x="10087" y="6346"/>
                        <a:pt x="10475" y="6262"/>
                      </a:cubicBezTo>
                      <a:lnTo>
                        <a:pt x="10529" y="6249"/>
                      </a:lnTo>
                      <a:cubicBezTo>
                        <a:pt x="10406" y="6012"/>
                        <a:pt x="10276" y="5779"/>
                        <a:pt x="10141" y="5547"/>
                      </a:cubicBezTo>
                      <a:cubicBezTo>
                        <a:pt x="10112" y="5501"/>
                        <a:pt x="10082" y="5453"/>
                        <a:pt x="10054" y="5404"/>
                      </a:cubicBezTo>
                      <a:cubicBezTo>
                        <a:pt x="9612" y="4921"/>
                        <a:pt x="9101" y="4472"/>
                        <a:pt x="8381" y="4143"/>
                      </a:cubicBezTo>
                      <a:lnTo>
                        <a:pt x="8381" y="4143"/>
                      </a:lnTo>
                      <a:cubicBezTo>
                        <a:pt x="8557" y="4505"/>
                        <a:pt x="8657" y="4916"/>
                        <a:pt x="8943" y="5248"/>
                      </a:cubicBezTo>
                      <a:cubicBezTo>
                        <a:pt x="8274" y="4577"/>
                        <a:pt x="7541" y="3854"/>
                        <a:pt x="6683" y="3246"/>
                      </a:cubicBezTo>
                      <a:lnTo>
                        <a:pt x="6563" y="3254"/>
                      </a:lnTo>
                      <a:cubicBezTo>
                        <a:pt x="6458" y="3259"/>
                        <a:pt x="6354" y="3264"/>
                        <a:pt x="6249" y="3267"/>
                      </a:cubicBezTo>
                      <a:cubicBezTo>
                        <a:pt x="6229" y="3267"/>
                        <a:pt x="6209" y="3267"/>
                        <a:pt x="6188" y="3267"/>
                      </a:cubicBezTo>
                      <a:cubicBezTo>
                        <a:pt x="5969" y="3267"/>
                        <a:pt x="5749" y="3254"/>
                        <a:pt x="5531" y="3231"/>
                      </a:cubicBezTo>
                      <a:cubicBezTo>
                        <a:pt x="5381" y="3213"/>
                        <a:pt x="5212" y="3205"/>
                        <a:pt x="5067" y="3164"/>
                      </a:cubicBezTo>
                      <a:lnTo>
                        <a:pt x="4952" y="3136"/>
                      </a:lnTo>
                      <a:cubicBezTo>
                        <a:pt x="5036" y="3134"/>
                        <a:pt x="5056" y="3134"/>
                        <a:pt x="5013" y="3134"/>
                      </a:cubicBezTo>
                      <a:cubicBezTo>
                        <a:pt x="4824" y="3080"/>
                        <a:pt x="4701" y="3098"/>
                        <a:pt x="4518" y="3009"/>
                      </a:cubicBezTo>
                      <a:cubicBezTo>
                        <a:pt x="4418" y="2958"/>
                        <a:pt x="4321" y="2899"/>
                        <a:pt x="4232" y="2833"/>
                      </a:cubicBezTo>
                      <a:cubicBezTo>
                        <a:pt x="4043" y="2705"/>
                        <a:pt x="3861" y="2562"/>
                        <a:pt x="3690" y="2411"/>
                      </a:cubicBezTo>
                      <a:cubicBezTo>
                        <a:pt x="3471" y="2215"/>
                        <a:pt x="3241" y="2031"/>
                        <a:pt x="3003" y="1852"/>
                      </a:cubicBezTo>
                      <a:cubicBezTo>
                        <a:pt x="2084" y="1160"/>
                        <a:pt x="1060" y="575"/>
                        <a:pt x="3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2"/>
                <p:cNvSpPr/>
                <p:nvPr/>
              </p:nvSpPr>
              <p:spPr>
                <a:xfrm>
                  <a:off x="8704826" y="4915460"/>
                  <a:ext cx="296117" cy="195005"/>
                </a:xfrm>
                <a:custGeom>
                  <a:avLst/>
                  <a:gdLst/>
                  <a:ahLst/>
                  <a:cxnLst/>
                  <a:rect l="l" t="t" r="r" b="b"/>
                  <a:pathLst>
                    <a:path w="3371" h="2220" extrusionOk="0">
                      <a:moveTo>
                        <a:pt x="1168" y="1"/>
                      </a:moveTo>
                      <a:cubicBezTo>
                        <a:pt x="782" y="1"/>
                        <a:pt x="391" y="39"/>
                        <a:pt x="0" y="62"/>
                      </a:cubicBezTo>
                      <a:cubicBezTo>
                        <a:pt x="858" y="670"/>
                        <a:pt x="1588" y="1393"/>
                        <a:pt x="2260" y="2062"/>
                      </a:cubicBezTo>
                      <a:cubicBezTo>
                        <a:pt x="1974" y="1732"/>
                        <a:pt x="1874" y="1319"/>
                        <a:pt x="1698" y="959"/>
                      </a:cubicBezTo>
                      <a:lnTo>
                        <a:pt x="1698" y="959"/>
                      </a:lnTo>
                      <a:cubicBezTo>
                        <a:pt x="2418" y="1288"/>
                        <a:pt x="2929" y="1737"/>
                        <a:pt x="3371" y="2220"/>
                      </a:cubicBezTo>
                      <a:cubicBezTo>
                        <a:pt x="3218" y="1967"/>
                        <a:pt x="3062" y="1719"/>
                        <a:pt x="2898" y="1474"/>
                      </a:cubicBezTo>
                      <a:cubicBezTo>
                        <a:pt x="2804" y="1329"/>
                        <a:pt x="2707" y="1188"/>
                        <a:pt x="2610" y="1045"/>
                      </a:cubicBezTo>
                      <a:cubicBezTo>
                        <a:pt x="2380" y="713"/>
                        <a:pt x="2140" y="384"/>
                        <a:pt x="1895" y="60"/>
                      </a:cubicBezTo>
                      <a:cubicBezTo>
                        <a:pt x="1655" y="16"/>
                        <a:pt x="1413" y="1"/>
                        <a:pt x="116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321" name="Google Shape;1321;p22"/>
          <p:cNvGrpSpPr/>
          <p:nvPr/>
        </p:nvGrpSpPr>
        <p:grpSpPr>
          <a:xfrm>
            <a:off x="1105216" y="4235672"/>
            <a:ext cx="6302154" cy="1386116"/>
            <a:chOff x="1105216" y="4235672"/>
            <a:chExt cx="6302154" cy="1386116"/>
          </a:xfrm>
        </p:grpSpPr>
        <p:grpSp>
          <p:nvGrpSpPr>
            <p:cNvPr id="1322" name="Google Shape;1322;p22"/>
            <p:cNvGrpSpPr/>
            <p:nvPr/>
          </p:nvGrpSpPr>
          <p:grpSpPr>
            <a:xfrm rot="2452990" flipH="1">
              <a:off x="6403618" y="4305918"/>
              <a:ext cx="678922" cy="1245623"/>
              <a:chOff x="9427650" y="2266125"/>
              <a:chExt cx="679773" cy="1247184"/>
            </a:xfrm>
          </p:grpSpPr>
          <p:grpSp>
            <p:nvGrpSpPr>
              <p:cNvPr id="1323" name="Google Shape;1323;p22"/>
              <p:cNvGrpSpPr/>
              <p:nvPr/>
            </p:nvGrpSpPr>
            <p:grpSpPr>
              <a:xfrm>
                <a:off x="9427650" y="2266125"/>
                <a:ext cx="679773" cy="609666"/>
                <a:chOff x="9427650" y="2266125"/>
                <a:chExt cx="679773" cy="609666"/>
              </a:xfrm>
            </p:grpSpPr>
            <p:sp>
              <p:nvSpPr>
                <p:cNvPr id="1324" name="Google Shape;1324;p22"/>
                <p:cNvSpPr/>
                <p:nvPr/>
              </p:nvSpPr>
              <p:spPr>
                <a:xfrm>
                  <a:off x="9868899" y="2266125"/>
                  <a:ext cx="238523" cy="163697"/>
                </a:xfrm>
                <a:custGeom>
                  <a:avLst/>
                  <a:gdLst/>
                  <a:ahLst/>
                  <a:cxnLst/>
                  <a:rect l="l" t="t" r="r" b="b"/>
                  <a:pathLst>
                    <a:path w="2072" h="1422" extrusionOk="0">
                      <a:moveTo>
                        <a:pt x="1149" y="0"/>
                      </a:moveTo>
                      <a:cubicBezTo>
                        <a:pt x="1056" y="0"/>
                        <a:pt x="956" y="23"/>
                        <a:pt x="854" y="74"/>
                      </a:cubicBezTo>
                      <a:lnTo>
                        <a:pt x="838" y="81"/>
                      </a:lnTo>
                      <a:cubicBezTo>
                        <a:pt x="366" y="326"/>
                        <a:pt x="49" y="796"/>
                        <a:pt x="1" y="1327"/>
                      </a:cubicBezTo>
                      <a:cubicBezTo>
                        <a:pt x="230" y="1383"/>
                        <a:pt x="456" y="1421"/>
                        <a:pt x="677" y="1421"/>
                      </a:cubicBezTo>
                      <a:cubicBezTo>
                        <a:pt x="928" y="1421"/>
                        <a:pt x="1174" y="1372"/>
                        <a:pt x="1410" y="1246"/>
                      </a:cubicBezTo>
                      <a:cubicBezTo>
                        <a:pt x="1423" y="1238"/>
                        <a:pt x="1436" y="1233"/>
                        <a:pt x="1446" y="1225"/>
                      </a:cubicBezTo>
                      <a:cubicBezTo>
                        <a:pt x="2071" y="875"/>
                        <a:pt x="1731" y="0"/>
                        <a:pt x="1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2"/>
                <p:cNvSpPr/>
                <p:nvPr/>
              </p:nvSpPr>
              <p:spPr>
                <a:xfrm>
                  <a:off x="9636130" y="2292142"/>
                  <a:ext cx="201110" cy="205945"/>
                </a:xfrm>
                <a:custGeom>
                  <a:avLst/>
                  <a:gdLst/>
                  <a:ahLst/>
                  <a:cxnLst/>
                  <a:rect l="l" t="t" r="r" b="b"/>
                  <a:pathLst>
                    <a:path w="1747" h="1789" extrusionOk="0">
                      <a:moveTo>
                        <a:pt x="859" y="0"/>
                      </a:moveTo>
                      <a:cubicBezTo>
                        <a:pt x="678" y="0"/>
                        <a:pt x="495" y="82"/>
                        <a:pt x="358" y="277"/>
                      </a:cubicBezTo>
                      <a:lnTo>
                        <a:pt x="350" y="289"/>
                      </a:lnTo>
                      <a:cubicBezTo>
                        <a:pt x="51" y="734"/>
                        <a:pt x="0" y="1298"/>
                        <a:pt x="212" y="1788"/>
                      </a:cubicBezTo>
                      <a:cubicBezTo>
                        <a:pt x="697" y="1655"/>
                        <a:pt x="1134" y="1459"/>
                        <a:pt x="1410" y="1038"/>
                      </a:cubicBezTo>
                      <a:cubicBezTo>
                        <a:pt x="1418" y="1025"/>
                        <a:pt x="1425" y="1015"/>
                        <a:pt x="1433" y="1004"/>
                      </a:cubicBezTo>
                      <a:cubicBezTo>
                        <a:pt x="1746" y="502"/>
                        <a:pt x="1309" y="0"/>
                        <a:pt x="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2"/>
                <p:cNvSpPr/>
                <p:nvPr/>
              </p:nvSpPr>
              <p:spPr>
                <a:xfrm>
                  <a:off x="9716367" y="2511443"/>
                  <a:ext cx="249690" cy="154718"/>
                </a:xfrm>
                <a:custGeom>
                  <a:avLst/>
                  <a:gdLst/>
                  <a:ahLst/>
                  <a:cxnLst/>
                  <a:rect l="l" t="t" r="r" b="b"/>
                  <a:pathLst>
                    <a:path w="2169" h="1344" extrusionOk="0">
                      <a:moveTo>
                        <a:pt x="1273" y="0"/>
                      </a:moveTo>
                      <a:cubicBezTo>
                        <a:pt x="1216" y="0"/>
                        <a:pt x="1156" y="8"/>
                        <a:pt x="1093" y="24"/>
                      </a:cubicBezTo>
                      <a:lnTo>
                        <a:pt x="1078" y="26"/>
                      </a:lnTo>
                      <a:cubicBezTo>
                        <a:pt x="565" y="172"/>
                        <a:pt x="159" y="565"/>
                        <a:pt x="0" y="1076"/>
                      </a:cubicBezTo>
                      <a:cubicBezTo>
                        <a:pt x="327" y="1231"/>
                        <a:pt x="654" y="1343"/>
                        <a:pt x="991" y="1343"/>
                      </a:cubicBezTo>
                      <a:cubicBezTo>
                        <a:pt x="1125" y="1343"/>
                        <a:pt x="1262" y="1325"/>
                        <a:pt x="1400" y="1285"/>
                      </a:cubicBezTo>
                      <a:lnTo>
                        <a:pt x="1441" y="1272"/>
                      </a:lnTo>
                      <a:cubicBezTo>
                        <a:pt x="2168" y="1044"/>
                        <a:pt x="1943" y="0"/>
                        <a:pt x="1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2"/>
                <p:cNvSpPr/>
                <p:nvPr/>
              </p:nvSpPr>
              <p:spPr>
                <a:xfrm>
                  <a:off x="9427650" y="2540107"/>
                  <a:ext cx="172101" cy="223098"/>
                </a:xfrm>
                <a:custGeom>
                  <a:avLst/>
                  <a:gdLst/>
                  <a:ahLst/>
                  <a:cxnLst/>
                  <a:rect l="l" t="t" r="r" b="b"/>
                  <a:pathLst>
                    <a:path w="1495" h="1938" extrusionOk="0">
                      <a:moveTo>
                        <a:pt x="732" y="1"/>
                      </a:moveTo>
                      <a:cubicBezTo>
                        <a:pt x="475" y="1"/>
                        <a:pt x="223" y="142"/>
                        <a:pt x="134" y="467"/>
                      </a:cubicBezTo>
                      <a:lnTo>
                        <a:pt x="129" y="482"/>
                      </a:lnTo>
                      <a:cubicBezTo>
                        <a:pt x="1" y="1000"/>
                        <a:pt x="141" y="1549"/>
                        <a:pt x="506" y="1938"/>
                      </a:cubicBezTo>
                      <a:cubicBezTo>
                        <a:pt x="920" y="1649"/>
                        <a:pt x="1262" y="1317"/>
                        <a:pt x="1380" y="827"/>
                      </a:cubicBezTo>
                      <a:cubicBezTo>
                        <a:pt x="1385" y="814"/>
                        <a:pt x="1387" y="799"/>
                        <a:pt x="1390" y="786"/>
                      </a:cubicBezTo>
                      <a:cubicBezTo>
                        <a:pt x="1495" y="305"/>
                        <a:pt x="1109" y="1"/>
                        <a:pt x="7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2"/>
                <p:cNvSpPr/>
                <p:nvPr/>
              </p:nvSpPr>
              <p:spPr>
                <a:xfrm>
                  <a:off x="9582600" y="2703000"/>
                  <a:ext cx="228854" cy="172791"/>
                </a:xfrm>
                <a:custGeom>
                  <a:avLst/>
                  <a:gdLst/>
                  <a:ahLst/>
                  <a:cxnLst/>
                  <a:rect l="l" t="t" r="r" b="b"/>
                  <a:pathLst>
                    <a:path w="1988" h="1501" extrusionOk="0">
                      <a:moveTo>
                        <a:pt x="1057" y="1"/>
                      </a:moveTo>
                      <a:cubicBezTo>
                        <a:pt x="940" y="1"/>
                        <a:pt x="817" y="37"/>
                        <a:pt x="695" y="119"/>
                      </a:cubicBezTo>
                      <a:lnTo>
                        <a:pt x="682" y="129"/>
                      </a:lnTo>
                      <a:cubicBezTo>
                        <a:pt x="248" y="438"/>
                        <a:pt x="1" y="946"/>
                        <a:pt x="24" y="1480"/>
                      </a:cubicBezTo>
                      <a:cubicBezTo>
                        <a:pt x="147" y="1493"/>
                        <a:pt x="268" y="1500"/>
                        <a:pt x="388" y="1500"/>
                      </a:cubicBezTo>
                      <a:cubicBezTo>
                        <a:pt x="756" y="1500"/>
                        <a:pt x="1102" y="1428"/>
                        <a:pt x="1413" y="1204"/>
                      </a:cubicBezTo>
                      <a:lnTo>
                        <a:pt x="1443" y="1179"/>
                      </a:lnTo>
                      <a:cubicBezTo>
                        <a:pt x="1987" y="765"/>
                        <a:pt x="1595" y="1"/>
                        <a:pt x="1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9" name="Google Shape;1329;p22"/>
              <p:cNvSpPr/>
              <p:nvPr/>
            </p:nvSpPr>
            <p:spPr>
              <a:xfrm>
                <a:off x="9473582" y="2336002"/>
                <a:ext cx="522518" cy="1177307"/>
              </a:xfrm>
              <a:custGeom>
                <a:avLst/>
                <a:gdLst/>
                <a:ahLst/>
                <a:cxnLst/>
                <a:rect l="l" t="t" r="r" b="b"/>
                <a:pathLst>
                  <a:path w="4539" h="10227" extrusionOk="0">
                    <a:moveTo>
                      <a:pt x="4461" y="1"/>
                    </a:moveTo>
                    <a:cubicBezTo>
                      <a:pt x="4453" y="1"/>
                      <a:pt x="4444" y="3"/>
                      <a:pt x="4436" y="8"/>
                    </a:cubicBezTo>
                    <a:cubicBezTo>
                      <a:pt x="3672" y="445"/>
                      <a:pt x="2970" y="983"/>
                      <a:pt x="2352" y="1609"/>
                    </a:cubicBezTo>
                    <a:cubicBezTo>
                      <a:pt x="1887" y="2076"/>
                      <a:pt x="1476" y="2597"/>
                      <a:pt x="1131" y="3159"/>
                    </a:cubicBezTo>
                    <a:cubicBezTo>
                      <a:pt x="1300" y="2347"/>
                      <a:pt x="1573" y="1558"/>
                      <a:pt x="1946" y="817"/>
                    </a:cubicBezTo>
                    <a:cubicBezTo>
                      <a:pt x="2064" y="585"/>
                      <a:pt x="2189" y="358"/>
                      <a:pt x="2324" y="136"/>
                    </a:cubicBezTo>
                    <a:cubicBezTo>
                      <a:pt x="2346" y="100"/>
                      <a:pt x="2314" y="68"/>
                      <a:pt x="2280" y="68"/>
                    </a:cubicBezTo>
                    <a:cubicBezTo>
                      <a:pt x="2263" y="68"/>
                      <a:pt x="2246" y="76"/>
                      <a:pt x="2235" y="95"/>
                    </a:cubicBezTo>
                    <a:cubicBezTo>
                      <a:pt x="1752" y="889"/>
                      <a:pt x="1384" y="1749"/>
                      <a:pt x="1147" y="2651"/>
                    </a:cubicBezTo>
                    <a:cubicBezTo>
                      <a:pt x="1080" y="2906"/>
                      <a:pt x="1022" y="3164"/>
                      <a:pt x="976" y="3422"/>
                    </a:cubicBezTo>
                    <a:cubicBezTo>
                      <a:pt x="976" y="3425"/>
                      <a:pt x="976" y="3425"/>
                      <a:pt x="976" y="3425"/>
                    </a:cubicBezTo>
                    <a:cubicBezTo>
                      <a:pt x="920" y="3529"/>
                      <a:pt x="863" y="3634"/>
                      <a:pt x="812" y="3739"/>
                    </a:cubicBezTo>
                    <a:cubicBezTo>
                      <a:pt x="536" y="4285"/>
                      <a:pt x="342" y="4870"/>
                      <a:pt x="233" y="5470"/>
                    </a:cubicBezTo>
                    <a:cubicBezTo>
                      <a:pt x="123" y="4668"/>
                      <a:pt x="115" y="3854"/>
                      <a:pt x="212" y="3047"/>
                    </a:cubicBezTo>
                    <a:cubicBezTo>
                      <a:pt x="243" y="2789"/>
                      <a:pt x="286" y="2533"/>
                      <a:pt x="337" y="2278"/>
                    </a:cubicBezTo>
                    <a:cubicBezTo>
                      <a:pt x="344" y="2245"/>
                      <a:pt x="319" y="2228"/>
                      <a:pt x="292" y="2228"/>
                    </a:cubicBezTo>
                    <a:cubicBezTo>
                      <a:pt x="269" y="2228"/>
                      <a:pt x="244" y="2242"/>
                      <a:pt x="238" y="2270"/>
                    </a:cubicBezTo>
                    <a:cubicBezTo>
                      <a:pt x="54" y="3182"/>
                      <a:pt x="0" y="4117"/>
                      <a:pt x="82" y="5044"/>
                    </a:cubicBezTo>
                    <a:cubicBezTo>
                      <a:pt x="105" y="5301"/>
                      <a:pt x="138" y="5559"/>
                      <a:pt x="182" y="5817"/>
                    </a:cubicBezTo>
                    <a:cubicBezTo>
                      <a:pt x="166" y="5950"/>
                      <a:pt x="156" y="6083"/>
                      <a:pt x="148" y="6216"/>
                    </a:cubicBezTo>
                    <a:cubicBezTo>
                      <a:pt x="123" y="6943"/>
                      <a:pt x="250" y="7666"/>
                      <a:pt x="526" y="8338"/>
                    </a:cubicBezTo>
                    <a:cubicBezTo>
                      <a:pt x="800" y="8999"/>
                      <a:pt x="1221" y="9602"/>
                      <a:pt x="1778" y="10054"/>
                    </a:cubicBezTo>
                    <a:cubicBezTo>
                      <a:pt x="1849" y="10110"/>
                      <a:pt x="1923" y="10164"/>
                      <a:pt x="1997" y="10217"/>
                    </a:cubicBezTo>
                    <a:cubicBezTo>
                      <a:pt x="2007" y="10224"/>
                      <a:pt x="2017" y="10227"/>
                      <a:pt x="2026" y="10227"/>
                    </a:cubicBezTo>
                    <a:cubicBezTo>
                      <a:pt x="2068" y="10227"/>
                      <a:pt x="2103" y="10172"/>
                      <a:pt x="2061" y="10141"/>
                    </a:cubicBezTo>
                    <a:cubicBezTo>
                      <a:pt x="1479" y="9735"/>
                      <a:pt x="1022" y="9168"/>
                      <a:pt x="718" y="8529"/>
                    </a:cubicBezTo>
                    <a:cubicBezTo>
                      <a:pt x="411" y="7881"/>
                      <a:pt x="250" y="7173"/>
                      <a:pt x="245" y="6458"/>
                    </a:cubicBezTo>
                    <a:cubicBezTo>
                      <a:pt x="243" y="6251"/>
                      <a:pt x="253" y="6045"/>
                      <a:pt x="276" y="5838"/>
                    </a:cubicBezTo>
                    <a:cubicBezTo>
                      <a:pt x="705" y="5031"/>
                      <a:pt x="1280" y="4306"/>
                      <a:pt x="1966" y="3703"/>
                    </a:cubicBezTo>
                    <a:cubicBezTo>
                      <a:pt x="2005" y="3669"/>
                      <a:pt x="1973" y="3613"/>
                      <a:pt x="1934" y="3613"/>
                    </a:cubicBezTo>
                    <a:cubicBezTo>
                      <a:pt x="1924" y="3613"/>
                      <a:pt x="1913" y="3617"/>
                      <a:pt x="1903" y="3626"/>
                    </a:cubicBezTo>
                    <a:cubicBezTo>
                      <a:pt x="1356" y="4106"/>
                      <a:pt x="881" y="4661"/>
                      <a:pt x="491" y="5273"/>
                    </a:cubicBezTo>
                    <a:cubicBezTo>
                      <a:pt x="427" y="5370"/>
                      <a:pt x="368" y="5473"/>
                      <a:pt x="312" y="5575"/>
                    </a:cubicBezTo>
                    <a:cubicBezTo>
                      <a:pt x="401" y="5041"/>
                      <a:pt x="557" y="4523"/>
                      <a:pt x="779" y="4032"/>
                    </a:cubicBezTo>
                    <a:cubicBezTo>
                      <a:pt x="868" y="3833"/>
                      <a:pt x="965" y="3642"/>
                      <a:pt x="1073" y="3453"/>
                    </a:cubicBezTo>
                    <a:cubicBezTo>
                      <a:pt x="1749" y="2845"/>
                      <a:pt x="2528" y="2362"/>
                      <a:pt x="3374" y="2028"/>
                    </a:cubicBezTo>
                    <a:cubicBezTo>
                      <a:pt x="3428" y="2007"/>
                      <a:pt x="3406" y="1932"/>
                      <a:pt x="3359" y="1932"/>
                    </a:cubicBezTo>
                    <a:cubicBezTo>
                      <a:pt x="3353" y="1932"/>
                      <a:pt x="3347" y="1933"/>
                      <a:pt x="3340" y="1936"/>
                    </a:cubicBezTo>
                    <a:cubicBezTo>
                      <a:pt x="2664" y="2201"/>
                      <a:pt x="2028" y="2561"/>
                      <a:pt x="1453" y="3006"/>
                    </a:cubicBezTo>
                    <a:cubicBezTo>
                      <a:pt x="1379" y="3065"/>
                      <a:pt x="1305" y="3126"/>
                      <a:pt x="1231" y="3187"/>
                    </a:cubicBezTo>
                    <a:cubicBezTo>
                      <a:pt x="1520" y="2727"/>
                      <a:pt x="1852" y="2293"/>
                      <a:pt x="2219" y="1890"/>
                    </a:cubicBezTo>
                    <a:cubicBezTo>
                      <a:pt x="2725" y="1336"/>
                      <a:pt x="3450" y="736"/>
                      <a:pt x="4216" y="253"/>
                    </a:cubicBezTo>
                    <a:cubicBezTo>
                      <a:pt x="4306" y="197"/>
                      <a:pt x="4398" y="143"/>
                      <a:pt x="4489" y="92"/>
                    </a:cubicBezTo>
                    <a:cubicBezTo>
                      <a:pt x="4539" y="62"/>
                      <a:pt x="4505" y="1"/>
                      <a:pt x="44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0" name="Google Shape;1330;p22"/>
            <p:cNvGrpSpPr/>
            <p:nvPr/>
          </p:nvGrpSpPr>
          <p:grpSpPr>
            <a:xfrm rot="-990890">
              <a:off x="1232014" y="4352396"/>
              <a:ext cx="528009" cy="968742"/>
              <a:chOff x="9427650" y="2266125"/>
              <a:chExt cx="679773" cy="1247184"/>
            </a:xfrm>
          </p:grpSpPr>
          <p:grpSp>
            <p:nvGrpSpPr>
              <p:cNvPr id="1331" name="Google Shape;1331;p22"/>
              <p:cNvGrpSpPr/>
              <p:nvPr/>
            </p:nvGrpSpPr>
            <p:grpSpPr>
              <a:xfrm>
                <a:off x="9427650" y="2266125"/>
                <a:ext cx="679773" cy="609666"/>
                <a:chOff x="9427650" y="2266125"/>
                <a:chExt cx="679773" cy="609666"/>
              </a:xfrm>
            </p:grpSpPr>
            <p:sp>
              <p:nvSpPr>
                <p:cNvPr id="1332" name="Google Shape;1332;p22"/>
                <p:cNvSpPr/>
                <p:nvPr/>
              </p:nvSpPr>
              <p:spPr>
                <a:xfrm>
                  <a:off x="9868899" y="2266125"/>
                  <a:ext cx="238523" cy="163697"/>
                </a:xfrm>
                <a:custGeom>
                  <a:avLst/>
                  <a:gdLst/>
                  <a:ahLst/>
                  <a:cxnLst/>
                  <a:rect l="l" t="t" r="r" b="b"/>
                  <a:pathLst>
                    <a:path w="2072" h="1422" extrusionOk="0">
                      <a:moveTo>
                        <a:pt x="1149" y="0"/>
                      </a:moveTo>
                      <a:cubicBezTo>
                        <a:pt x="1056" y="0"/>
                        <a:pt x="956" y="23"/>
                        <a:pt x="854" y="74"/>
                      </a:cubicBezTo>
                      <a:lnTo>
                        <a:pt x="838" y="81"/>
                      </a:lnTo>
                      <a:cubicBezTo>
                        <a:pt x="366" y="326"/>
                        <a:pt x="49" y="796"/>
                        <a:pt x="1" y="1327"/>
                      </a:cubicBezTo>
                      <a:cubicBezTo>
                        <a:pt x="230" y="1383"/>
                        <a:pt x="456" y="1421"/>
                        <a:pt x="677" y="1421"/>
                      </a:cubicBezTo>
                      <a:cubicBezTo>
                        <a:pt x="928" y="1421"/>
                        <a:pt x="1174" y="1372"/>
                        <a:pt x="1410" y="1246"/>
                      </a:cubicBezTo>
                      <a:cubicBezTo>
                        <a:pt x="1423" y="1238"/>
                        <a:pt x="1436" y="1233"/>
                        <a:pt x="1446" y="1225"/>
                      </a:cubicBezTo>
                      <a:cubicBezTo>
                        <a:pt x="2071" y="875"/>
                        <a:pt x="1731" y="0"/>
                        <a:pt x="1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2"/>
                <p:cNvSpPr/>
                <p:nvPr/>
              </p:nvSpPr>
              <p:spPr>
                <a:xfrm>
                  <a:off x="9636130" y="2292142"/>
                  <a:ext cx="201110" cy="205945"/>
                </a:xfrm>
                <a:custGeom>
                  <a:avLst/>
                  <a:gdLst/>
                  <a:ahLst/>
                  <a:cxnLst/>
                  <a:rect l="l" t="t" r="r" b="b"/>
                  <a:pathLst>
                    <a:path w="1747" h="1789" extrusionOk="0">
                      <a:moveTo>
                        <a:pt x="859" y="0"/>
                      </a:moveTo>
                      <a:cubicBezTo>
                        <a:pt x="678" y="0"/>
                        <a:pt x="495" y="82"/>
                        <a:pt x="358" y="277"/>
                      </a:cubicBezTo>
                      <a:lnTo>
                        <a:pt x="350" y="289"/>
                      </a:lnTo>
                      <a:cubicBezTo>
                        <a:pt x="51" y="734"/>
                        <a:pt x="0" y="1298"/>
                        <a:pt x="212" y="1788"/>
                      </a:cubicBezTo>
                      <a:cubicBezTo>
                        <a:pt x="697" y="1655"/>
                        <a:pt x="1134" y="1459"/>
                        <a:pt x="1410" y="1038"/>
                      </a:cubicBezTo>
                      <a:cubicBezTo>
                        <a:pt x="1418" y="1025"/>
                        <a:pt x="1425" y="1015"/>
                        <a:pt x="1433" y="1004"/>
                      </a:cubicBezTo>
                      <a:cubicBezTo>
                        <a:pt x="1746" y="502"/>
                        <a:pt x="1309" y="0"/>
                        <a:pt x="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2"/>
                <p:cNvSpPr/>
                <p:nvPr/>
              </p:nvSpPr>
              <p:spPr>
                <a:xfrm>
                  <a:off x="9716367" y="2511443"/>
                  <a:ext cx="249690" cy="154718"/>
                </a:xfrm>
                <a:custGeom>
                  <a:avLst/>
                  <a:gdLst/>
                  <a:ahLst/>
                  <a:cxnLst/>
                  <a:rect l="l" t="t" r="r" b="b"/>
                  <a:pathLst>
                    <a:path w="2169" h="1344" extrusionOk="0">
                      <a:moveTo>
                        <a:pt x="1273" y="0"/>
                      </a:moveTo>
                      <a:cubicBezTo>
                        <a:pt x="1216" y="0"/>
                        <a:pt x="1156" y="8"/>
                        <a:pt x="1093" y="24"/>
                      </a:cubicBezTo>
                      <a:lnTo>
                        <a:pt x="1078" y="26"/>
                      </a:lnTo>
                      <a:cubicBezTo>
                        <a:pt x="565" y="172"/>
                        <a:pt x="159" y="565"/>
                        <a:pt x="0" y="1076"/>
                      </a:cubicBezTo>
                      <a:cubicBezTo>
                        <a:pt x="327" y="1231"/>
                        <a:pt x="654" y="1343"/>
                        <a:pt x="991" y="1343"/>
                      </a:cubicBezTo>
                      <a:cubicBezTo>
                        <a:pt x="1125" y="1343"/>
                        <a:pt x="1262" y="1325"/>
                        <a:pt x="1400" y="1285"/>
                      </a:cubicBezTo>
                      <a:lnTo>
                        <a:pt x="1441" y="1272"/>
                      </a:lnTo>
                      <a:cubicBezTo>
                        <a:pt x="2168" y="1044"/>
                        <a:pt x="1943" y="0"/>
                        <a:pt x="1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2"/>
                <p:cNvSpPr/>
                <p:nvPr/>
              </p:nvSpPr>
              <p:spPr>
                <a:xfrm>
                  <a:off x="9427650" y="2540107"/>
                  <a:ext cx="172101" cy="223098"/>
                </a:xfrm>
                <a:custGeom>
                  <a:avLst/>
                  <a:gdLst/>
                  <a:ahLst/>
                  <a:cxnLst/>
                  <a:rect l="l" t="t" r="r" b="b"/>
                  <a:pathLst>
                    <a:path w="1495" h="1938" extrusionOk="0">
                      <a:moveTo>
                        <a:pt x="732" y="1"/>
                      </a:moveTo>
                      <a:cubicBezTo>
                        <a:pt x="475" y="1"/>
                        <a:pt x="223" y="142"/>
                        <a:pt x="134" y="467"/>
                      </a:cubicBezTo>
                      <a:lnTo>
                        <a:pt x="129" y="482"/>
                      </a:lnTo>
                      <a:cubicBezTo>
                        <a:pt x="1" y="1000"/>
                        <a:pt x="141" y="1549"/>
                        <a:pt x="506" y="1938"/>
                      </a:cubicBezTo>
                      <a:cubicBezTo>
                        <a:pt x="920" y="1649"/>
                        <a:pt x="1262" y="1317"/>
                        <a:pt x="1380" y="827"/>
                      </a:cubicBezTo>
                      <a:cubicBezTo>
                        <a:pt x="1385" y="814"/>
                        <a:pt x="1387" y="799"/>
                        <a:pt x="1390" y="786"/>
                      </a:cubicBezTo>
                      <a:cubicBezTo>
                        <a:pt x="1495" y="305"/>
                        <a:pt x="1109" y="1"/>
                        <a:pt x="7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2"/>
                <p:cNvSpPr/>
                <p:nvPr/>
              </p:nvSpPr>
              <p:spPr>
                <a:xfrm>
                  <a:off x="9582600" y="2703000"/>
                  <a:ext cx="228854" cy="172791"/>
                </a:xfrm>
                <a:custGeom>
                  <a:avLst/>
                  <a:gdLst/>
                  <a:ahLst/>
                  <a:cxnLst/>
                  <a:rect l="l" t="t" r="r" b="b"/>
                  <a:pathLst>
                    <a:path w="1988" h="1501" extrusionOk="0">
                      <a:moveTo>
                        <a:pt x="1057" y="1"/>
                      </a:moveTo>
                      <a:cubicBezTo>
                        <a:pt x="940" y="1"/>
                        <a:pt x="817" y="37"/>
                        <a:pt x="695" y="119"/>
                      </a:cubicBezTo>
                      <a:lnTo>
                        <a:pt x="682" y="129"/>
                      </a:lnTo>
                      <a:cubicBezTo>
                        <a:pt x="248" y="438"/>
                        <a:pt x="1" y="946"/>
                        <a:pt x="24" y="1480"/>
                      </a:cubicBezTo>
                      <a:cubicBezTo>
                        <a:pt x="147" y="1493"/>
                        <a:pt x="268" y="1500"/>
                        <a:pt x="388" y="1500"/>
                      </a:cubicBezTo>
                      <a:cubicBezTo>
                        <a:pt x="756" y="1500"/>
                        <a:pt x="1102" y="1428"/>
                        <a:pt x="1413" y="1204"/>
                      </a:cubicBezTo>
                      <a:lnTo>
                        <a:pt x="1443" y="1179"/>
                      </a:lnTo>
                      <a:cubicBezTo>
                        <a:pt x="1987" y="765"/>
                        <a:pt x="1595" y="1"/>
                        <a:pt x="1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7" name="Google Shape;1337;p22"/>
              <p:cNvSpPr/>
              <p:nvPr/>
            </p:nvSpPr>
            <p:spPr>
              <a:xfrm>
                <a:off x="9473582" y="2336002"/>
                <a:ext cx="522518" cy="1177307"/>
              </a:xfrm>
              <a:custGeom>
                <a:avLst/>
                <a:gdLst/>
                <a:ahLst/>
                <a:cxnLst/>
                <a:rect l="l" t="t" r="r" b="b"/>
                <a:pathLst>
                  <a:path w="4539" h="10227" extrusionOk="0">
                    <a:moveTo>
                      <a:pt x="4461" y="1"/>
                    </a:moveTo>
                    <a:cubicBezTo>
                      <a:pt x="4453" y="1"/>
                      <a:pt x="4444" y="3"/>
                      <a:pt x="4436" y="8"/>
                    </a:cubicBezTo>
                    <a:cubicBezTo>
                      <a:pt x="3672" y="445"/>
                      <a:pt x="2970" y="983"/>
                      <a:pt x="2352" y="1609"/>
                    </a:cubicBezTo>
                    <a:cubicBezTo>
                      <a:pt x="1887" y="2076"/>
                      <a:pt x="1476" y="2597"/>
                      <a:pt x="1131" y="3159"/>
                    </a:cubicBezTo>
                    <a:cubicBezTo>
                      <a:pt x="1300" y="2347"/>
                      <a:pt x="1573" y="1558"/>
                      <a:pt x="1946" y="817"/>
                    </a:cubicBezTo>
                    <a:cubicBezTo>
                      <a:pt x="2064" y="585"/>
                      <a:pt x="2189" y="358"/>
                      <a:pt x="2324" y="136"/>
                    </a:cubicBezTo>
                    <a:cubicBezTo>
                      <a:pt x="2346" y="100"/>
                      <a:pt x="2314" y="68"/>
                      <a:pt x="2280" y="68"/>
                    </a:cubicBezTo>
                    <a:cubicBezTo>
                      <a:pt x="2263" y="68"/>
                      <a:pt x="2246" y="76"/>
                      <a:pt x="2235" y="95"/>
                    </a:cubicBezTo>
                    <a:cubicBezTo>
                      <a:pt x="1752" y="889"/>
                      <a:pt x="1384" y="1749"/>
                      <a:pt x="1147" y="2651"/>
                    </a:cubicBezTo>
                    <a:cubicBezTo>
                      <a:pt x="1080" y="2906"/>
                      <a:pt x="1022" y="3164"/>
                      <a:pt x="976" y="3422"/>
                    </a:cubicBezTo>
                    <a:cubicBezTo>
                      <a:pt x="976" y="3425"/>
                      <a:pt x="976" y="3425"/>
                      <a:pt x="976" y="3425"/>
                    </a:cubicBezTo>
                    <a:cubicBezTo>
                      <a:pt x="920" y="3529"/>
                      <a:pt x="863" y="3634"/>
                      <a:pt x="812" y="3739"/>
                    </a:cubicBezTo>
                    <a:cubicBezTo>
                      <a:pt x="536" y="4285"/>
                      <a:pt x="342" y="4870"/>
                      <a:pt x="233" y="5470"/>
                    </a:cubicBezTo>
                    <a:cubicBezTo>
                      <a:pt x="123" y="4668"/>
                      <a:pt x="115" y="3854"/>
                      <a:pt x="212" y="3047"/>
                    </a:cubicBezTo>
                    <a:cubicBezTo>
                      <a:pt x="243" y="2789"/>
                      <a:pt x="286" y="2533"/>
                      <a:pt x="337" y="2278"/>
                    </a:cubicBezTo>
                    <a:cubicBezTo>
                      <a:pt x="344" y="2245"/>
                      <a:pt x="319" y="2228"/>
                      <a:pt x="292" y="2228"/>
                    </a:cubicBezTo>
                    <a:cubicBezTo>
                      <a:pt x="269" y="2228"/>
                      <a:pt x="244" y="2242"/>
                      <a:pt x="238" y="2270"/>
                    </a:cubicBezTo>
                    <a:cubicBezTo>
                      <a:pt x="54" y="3182"/>
                      <a:pt x="0" y="4117"/>
                      <a:pt x="82" y="5044"/>
                    </a:cubicBezTo>
                    <a:cubicBezTo>
                      <a:pt x="105" y="5301"/>
                      <a:pt x="138" y="5559"/>
                      <a:pt x="182" y="5817"/>
                    </a:cubicBezTo>
                    <a:cubicBezTo>
                      <a:pt x="166" y="5950"/>
                      <a:pt x="156" y="6083"/>
                      <a:pt x="148" y="6216"/>
                    </a:cubicBezTo>
                    <a:cubicBezTo>
                      <a:pt x="123" y="6943"/>
                      <a:pt x="250" y="7666"/>
                      <a:pt x="526" y="8338"/>
                    </a:cubicBezTo>
                    <a:cubicBezTo>
                      <a:pt x="800" y="8999"/>
                      <a:pt x="1221" y="9602"/>
                      <a:pt x="1778" y="10054"/>
                    </a:cubicBezTo>
                    <a:cubicBezTo>
                      <a:pt x="1849" y="10110"/>
                      <a:pt x="1923" y="10164"/>
                      <a:pt x="1997" y="10217"/>
                    </a:cubicBezTo>
                    <a:cubicBezTo>
                      <a:pt x="2007" y="10224"/>
                      <a:pt x="2017" y="10227"/>
                      <a:pt x="2026" y="10227"/>
                    </a:cubicBezTo>
                    <a:cubicBezTo>
                      <a:pt x="2068" y="10227"/>
                      <a:pt x="2103" y="10172"/>
                      <a:pt x="2061" y="10141"/>
                    </a:cubicBezTo>
                    <a:cubicBezTo>
                      <a:pt x="1479" y="9735"/>
                      <a:pt x="1022" y="9168"/>
                      <a:pt x="718" y="8529"/>
                    </a:cubicBezTo>
                    <a:cubicBezTo>
                      <a:pt x="411" y="7881"/>
                      <a:pt x="250" y="7173"/>
                      <a:pt x="245" y="6458"/>
                    </a:cubicBezTo>
                    <a:cubicBezTo>
                      <a:pt x="243" y="6251"/>
                      <a:pt x="253" y="6045"/>
                      <a:pt x="276" y="5838"/>
                    </a:cubicBezTo>
                    <a:cubicBezTo>
                      <a:pt x="705" y="5031"/>
                      <a:pt x="1280" y="4306"/>
                      <a:pt x="1966" y="3703"/>
                    </a:cubicBezTo>
                    <a:cubicBezTo>
                      <a:pt x="2005" y="3669"/>
                      <a:pt x="1973" y="3613"/>
                      <a:pt x="1934" y="3613"/>
                    </a:cubicBezTo>
                    <a:cubicBezTo>
                      <a:pt x="1924" y="3613"/>
                      <a:pt x="1913" y="3617"/>
                      <a:pt x="1903" y="3626"/>
                    </a:cubicBezTo>
                    <a:cubicBezTo>
                      <a:pt x="1356" y="4106"/>
                      <a:pt x="881" y="4661"/>
                      <a:pt x="491" y="5273"/>
                    </a:cubicBezTo>
                    <a:cubicBezTo>
                      <a:pt x="427" y="5370"/>
                      <a:pt x="368" y="5473"/>
                      <a:pt x="312" y="5575"/>
                    </a:cubicBezTo>
                    <a:cubicBezTo>
                      <a:pt x="401" y="5041"/>
                      <a:pt x="557" y="4523"/>
                      <a:pt x="779" y="4032"/>
                    </a:cubicBezTo>
                    <a:cubicBezTo>
                      <a:pt x="868" y="3833"/>
                      <a:pt x="965" y="3642"/>
                      <a:pt x="1073" y="3453"/>
                    </a:cubicBezTo>
                    <a:cubicBezTo>
                      <a:pt x="1749" y="2845"/>
                      <a:pt x="2528" y="2362"/>
                      <a:pt x="3374" y="2028"/>
                    </a:cubicBezTo>
                    <a:cubicBezTo>
                      <a:pt x="3428" y="2007"/>
                      <a:pt x="3406" y="1932"/>
                      <a:pt x="3359" y="1932"/>
                    </a:cubicBezTo>
                    <a:cubicBezTo>
                      <a:pt x="3353" y="1932"/>
                      <a:pt x="3347" y="1933"/>
                      <a:pt x="3340" y="1936"/>
                    </a:cubicBezTo>
                    <a:cubicBezTo>
                      <a:pt x="2664" y="2201"/>
                      <a:pt x="2028" y="2561"/>
                      <a:pt x="1453" y="3006"/>
                    </a:cubicBezTo>
                    <a:cubicBezTo>
                      <a:pt x="1379" y="3065"/>
                      <a:pt x="1305" y="3126"/>
                      <a:pt x="1231" y="3187"/>
                    </a:cubicBezTo>
                    <a:cubicBezTo>
                      <a:pt x="1520" y="2727"/>
                      <a:pt x="1852" y="2293"/>
                      <a:pt x="2219" y="1890"/>
                    </a:cubicBezTo>
                    <a:cubicBezTo>
                      <a:pt x="2725" y="1336"/>
                      <a:pt x="3450" y="736"/>
                      <a:pt x="4216" y="253"/>
                    </a:cubicBezTo>
                    <a:cubicBezTo>
                      <a:pt x="4306" y="197"/>
                      <a:pt x="4398" y="143"/>
                      <a:pt x="4489" y="92"/>
                    </a:cubicBezTo>
                    <a:cubicBezTo>
                      <a:pt x="4539" y="62"/>
                      <a:pt x="4505" y="1"/>
                      <a:pt x="44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23"/>
        <p:cNvGrpSpPr/>
        <p:nvPr/>
      </p:nvGrpSpPr>
      <p:grpSpPr>
        <a:xfrm>
          <a:off x="0" y="0"/>
          <a:ext cx="0" cy="0"/>
          <a:chOff x="0" y="0"/>
          <a:chExt cx="0" cy="0"/>
        </a:xfrm>
      </p:grpSpPr>
      <p:sp>
        <p:nvSpPr>
          <p:cNvPr id="1424" name="Google Shape;1424;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425" name="Google Shape;1425;p24"/>
          <p:cNvSpPr txBox="1">
            <a:spLocks noGrp="1"/>
          </p:cNvSpPr>
          <p:nvPr>
            <p:ph type="subTitle" idx="1"/>
          </p:nvPr>
        </p:nvSpPr>
        <p:spPr>
          <a:xfrm>
            <a:off x="720000" y="2682000"/>
            <a:ext cx="2305500" cy="809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26" name="Google Shape;1426;p24"/>
          <p:cNvSpPr txBox="1">
            <a:spLocks noGrp="1"/>
          </p:cNvSpPr>
          <p:nvPr>
            <p:ph type="subTitle" idx="2"/>
          </p:nvPr>
        </p:nvSpPr>
        <p:spPr>
          <a:xfrm>
            <a:off x="3419236" y="2682000"/>
            <a:ext cx="2305500" cy="809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27" name="Google Shape;1427;p24"/>
          <p:cNvSpPr txBox="1">
            <a:spLocks noGrp="1"/>
          </p:cNvSpPr>
          <p:nvPr>
            <p:ph type="subTitle" idx="3"/>
          </p:nvPr>
        </p:nvSpPr>
        <p:spPr>
          <a:xfrm>
            <a:off x="6118472" y="2682000"/>
            <a:ext cx="2305500" cy="809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28" name="Google Shape;1428;p24"/>
          <p:cNvSpPr txBox="1">
            <a:spLocks noGrp="1"/>
          </p:cNvSpPr>
          <p:nvPr>
            <p:ph type="subTitle" idx="4"/>
          </p:nvPr>
        </p:nvSpPr>
        <p:spPr>
          <a:xfrm>
            <a:off x="720000" y="2167875"/>
            <a:ext cx="2305500" cy="514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Public Sans"/>
                <a:ea typeface="Public Sans"/>
                <a:cs typeface="Public Sans"/>
                <a:sym typeface="Public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29" name="Google Shape;1429;p24"/>
          <p:cNvSpPr txBox="1">
            <a:spLocks noGrp="1"/>
          </p:cNvSpPr>
          <p:nvPr>
            <p:ph type="subTitle" idx="5"/>
          </p:nvPr>
        </p:nvSpPr>
        <p:spPr>
          <a:xfrm>
            <a:off x="3419232" y="2167875"/>
            <a:ext cx="2305500" cy="514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Public Sans"/>
                <a:ea typeface="Public Sans"/>
                <a:cs typeface="Public Sans"/>
                <a:sym typeface="Public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30" name="Google Shape;1430;p24"/>
          <p:cNvSpPr txBox="1">
            <a:spLocks noGrp="1"/>
          </p:cNvSpPr>
          <p:nvPr>
            <p:ph type="subTitle" idx="6"/>
          </p:nvPr>
        </p:nvSpPr>
        <p:spPr>
          <a:xfrm>
            <a:off x="6118464" y="2167875"/>
            <a:ext cx="2305500" cy="514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Public Sans"/>
                <a:ea typeface="Public Sans"/>
                <a:cs typeface="Public Sans"/>
                <a:sym typeface="Public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431" name="Google Shape;1431;p24"/>
          <p:cNvGrpSpPr/>
          <p:nvPr/>
        </p:nvGrpSpPr>
        <p:grpSpPr>
          <a:xfrm>
            <a:off x="-100" y="3948181"/>
            <a:ext cx="9144387" cy="1268267"/>
            <a:chOff x="-100" y="3948181"/>
            <a:chExt cx="9144387" cy="1268267"/>
          </a:xfrm>
        </p:grpSpPr>
        <p:grpSp>
          <p:nvGrpSpPr>
            <p:cNvPr id="1432" name="Google Shape;1432;p24"/>
            <p:cNvGrpSpPr/>
            <p:nvPr/>
          </p:nvGrpSpPr>
          <p:grpSpPr>
            <a:xfrm>
              <a:off x="167576" y="4148928"/>
              <a:ext cx="304017" cy="374825"/>
              <a:chOff x="-2163212" y="2818438"/>
              <a:chExt cx="386250" cy="476150"/>
            </a:xfrm>
          </p:grpSpPr>
          <p:sp>
            <p:nvSpPr>
              <p:cNvPr id="1433" name="Google Shape;1433;p24"/>
              <p:cNvSpPr/>
              <p:nvPr/>
            </p:nvSpPr>
            <p:spPr>
              <a:xfrm>
                <a:off x="-1986437" y="3145363"/>
                <a:ext cx="44825" cy="149225"/>
              </a:xfrm>
              <a:custGeom>
                <a:avLst/>
                <a:gdLst/>
                <a:ahLst/>
                <a:cxnLst/>
                <a:rect l="l" t="t" r="r" b="b"/>
                <a:pathLst>
                  <a:path w="1793" h="5969" extrusionOk="0">
                    <a:moveTo>
                      <a:pt x="766" y="1"/>
                    </a:moveTo>
                    <a:cubicBezTo>
                      <a:pt x="396" y="1"/>
                      <a:pt x="0" y="208"/>
                      <a:pt x="33" y="453"/>
                    </a:cubicBezTo>
                    <a:cubicBezTo>
                      <a:pt x="192" y="1671"/>
                      <a:pt x="273" y="2896"/>
                      <a:pt x="276" y="4125"/>
                    </a:cubicBezTo>
                    <a:cubicBezTo>
                      <a:pt x="255" y="4125"/>
                      <a:pt x="225" y="5034"/>
                      <a:pt x="181" y="5968"/>
                    </a:cubicBezTo>
                    <a:lnTo>
                      <a:pt x="1688" y="5968"/>
                    </a:lnTo>
                    <a:cubicBezTo>
                      <a:pt x="1729" y="5299"/>
                      <a:pt x="1747" y="4628"/>
                      <a:pt x="1742" y="3956"/>
                    </a:cubicBezTo>
                    <a:lnTo>
                      <a:pt x="1742" y="3956"/>
                    </a:lnTo>
                    <a:cubicBezTo>
                      <a:pt x="1742" y="3956"/>
                      <a:pt x="1742" y="3956"/>
                      <a:pt x="1742" y="3956"/>
                    </a:cubicBezTo>
                    <a:cubicBezTo>
                      <a:pt x="1793" y="3956"/>
                      <a:pt x="1780" y="3055"/>
                      <a:pt x="1721" y="3052"/>
                    </a:cubicBezTo>
                    <a:cubicBezTo>
                      <a:pt x="1685" y="2184"/>
                      <a:pt x="1614" y="1318"/>
                      <a:pt x="1502" y="453"/>
                    </a:cubicBezTo>
                    <a:cubicBezTo>
                      <a:pt x="1468" y="210"/>
                      <a:pt x="1187"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4"/>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4"/>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4"/>
              <p:cNvSpPr/>
              <p:nvPr/>
            </p:nvSpPr>
            <p:spPr>
              <a:xfrm>
                <a:off x="-2163212" y="2818438"/>
                <a:ext cx="386250" cy="361200"/>
              </a:xfrm>
              <a:custGeom>
                <a:avLst/>
                <a:gdLst/>
                <a:ahLst/>
                <a:cxnLst/>
                <a:rect l="l" t="t" r="r" b="b"/>
                <a:pathLst>
                  <a:path w="15450" h="14448" extrusionOk="0">
                    <a:moveTo>
                      <a:pt x="7738" y="0"/>
                    </a:moveTo>
                    <a:cubicBezTo>
                      <a:pt x="6150" y="0"/>
                      <a:pt x="4554" y="533"/>
                      <a:pt x="3236" y="1638"/>
                    </a:cubicBezTo>
                    <a:cubicBezTo>
                      <a:pt x="3149" y="1709"/>
                      <a:pt x="3077" y="1773"/>
                      <a:pt x="3029" y="1824"/>
                    </a:cubicBezTo>
                    <a:cubicBezTo>
                      <a:pt x="286" y="4600"/>
                      <a:pt x="0" y="7462"/>
                      <a:pt x="1295" y="10299"/>
                    </a:cubicBezTo>
                    <a:cubicBezTo>
                      <a:pt x="1535" y="10820"/>
                      <a:pt x="2286" y="12595"/>
                      <a:pt x="4295" y="13652"/>
                    </a:cubicBezTo>
                    <a:cubicBezTo>
                      <a:pt x="5386" y="14226"/>
                      <a:pt x="6540" y="14448"/>
                      <a:pt x="7647" y="14448"/>
                    </a:cubicBezTo>
                    <a:cubicBezTo>
                      <a:pt x="10115" y="14448"/>
                      <a:pt x="12353" y="13345"/>
                      <a:pt x="13154" y="12570"/>
                    </a:cubicBezTo>
                    <a:cubicBezTo>
                      <a:pt x="14806" y="10974"/>
                      <a:pt x="15449" y="9309"/>
                      <a:pt x="15391" y="7654"/>
                    </a:cubicBezTo>
                    <a:cubicBezTo>
                      <a:pt x="15337" y="6037"/>
                      <a:pt x="14632" y="4426"/>
                      <a:pt x="13432" y="2838"/>
                    </a:cubicBezTo>
                    <a:cubicBezTo>
                      <a:pt x="12026" y="979"/>
                      <a:pt x="9890" y="0"/>
                      <a:pt x="7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4"/>
              <p:cNvSpPr/>
              <p:nvPr/>
            </p:nvSpPr>
            <p:spPr>
              <a:xfrm>
                <a:off x="-2108312" y="3033463"/>
                <a:ext cx="328525" cy="146200"/>
              </a:xfrm>
              <a:custGeom>
                <a:avLst/>
                <a:gdLst/>
                <a:ahLst/>
                <a:cxnLst/>
                <a:rect l="l" t="t" r="r" b="b"/>
                <a:pathLst>
                  <a:path w="13141" h="5848" extrusionOk="0">
                    <a:moveTo>
                      <a:pt x="13141" y="0"/>
                    </a:moveTo>
                    <a:cubicBezTo>
                      <a:pt x="9129" y="1203"/>
                      <a:pt x="4783" y="2316"/>
                      <a:pt x="0" y="3264"/>
                    </a:cubicBezTo>
                    <a:cubicBezTo>
                      <a:pt x="560" y="4007"/>
                      <a:pt x="1277" y="4617"/>
                      <a:pt x="2099" y="5051"/>
                    </a:cubicBezTo>
                    <a:cubicBezTo>
                      <a:pt x="3191" y="5625"/>
                      <a:pt x="4346" y="5847"/>
                      <a:pt x="5454" y="5847"/>
                    </a:cubicBezTo>
                    <a:cubicBezTo>
                      <a:pt x="7921" y="5847"/>
                      <a:pt x="10158" y="4746"/>
                      <a:pt x="10958" y="3971"/>
                    </a:cubicBezTo>
                    <a:cubicBezTo>
                      <a:pt x="12296" y="2676"/>
                      <a:pt x="12962" y="1341"/>
                      <a:pt x="13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4"/>
              <p:cNvSpPr/>
              <p:nvPr/>
            </p:nvSpPr>
            <p:spPr>
              <a:xfrm>
                <a:off x="-2140687" y="2923538"/>
                <a:ext cx="358350" cy="152325"/>
              </a:xfrm>
              <a:custGeom>
                <a:avLst/>
                <a:gdLst/>
                <a:ahLst/>
                <a:cxnLst/>
                <a:rect l="l" t="t" r="r" b="b"/>
                <a:pathLst>
                  <a:path w="14334" h="6093" extrusionOk="0">
                    <a:moveTo>
                      <a:pt x="13427" y="0"/>
                    </a:moveTo>
                    <a:cubicBezTo>
                      <a:pt x="9901" y="1800"/>
                      <a:pt x="5029" y="3452"/>
                      <a:pt x="1" y="5077"/>
                    </a:cubicBezTo>
                    <a:cubicBezTo>
                      <a:pt x="110" y="5421"/>
                      <a:pt x="241" y="5761"/>
                      <a:pt x="394" y="6093"/>
                    </a:cubicBezTo>
                    <a:cubicBezTo>
                      <a:pt x="5108" y="5077"/>
                      <a:pt x="9760" y="3800"/>
                      <a:pt x="14334" y="2270"/>
                    </a:cubicBezTo>
                    <a:cubicBezTo>
                      <a:pt x="14163" y="1509"/>
                      <a:pt x="13854" y="753"/>
                      <a:pt x="13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4"/>
              <p:cNvSpPr/>
              <p:nvPr/>
            </p:nvSpPr>
            <p:spPr>
              <a:xfrm>
                <a:off x="-2150062" y="2823463"/>
                <a:ext cx="300125" cy="176125"/>
              </a:xfrm>
              <a:custGeom>
                <a:avLst/>
                <a:gdLst/>
                <a:ahLst/>
                <a:cxnLst/>
                <a:rect l="l" t="t" r="r" b="b"/>
                <a:pathLst>
                  <a:path w="12005" h="7045" extrusionOk="0">
                    <a:moveTo>
                      <a:pt x="7376" y="1"/>
                    </a:moveTo>
                    <a:cubicBezTo>
                      <a:pt x="6095" y="1"/>
                      <a:pt x="4805" y="367"/>
                      <a:pt x="3700" y="1115"/>
                    </a:cubicBezTo>
                    <a:cubicBezTo>
                      <a:pt x="3133" y="1498"/>
                      <a:pt x="2687" y="1817"/>
                      <a:pt x="2503" y="1993"/>
                    </a:cubicBezTo>
                    <a:cubicBezTo>
                      <a:pt x="743" y="3653"/>
                      <a:pt x="0" y="5346"/>
                      <a:pt x="31" y="7044"/>
                    </a:cubicBezTo>
                    <a:cubicBezTo>
                      <a:pt x="5107" y="5451"/>
                      <a:pt x="9604" y="3783"/>
                      <a:pt x="12005" y="1929"/>
                    </a:cubicBezTo>
                    <a:lnTo>
                      <a:pt x="11971" y="1896"/>
                    </a:lnTo>
                    <a:cubicBezTo>
                      <a:pt x="10756" y="645"/>
                      <a:pt x="9074" y="1"/>
                      <a:pt x="7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0" name="Google Shape;1440;p24"/>
            <p:cNvGrpSpPr/>
            <p:nvPr/>
          </p:nvGrpSpPr>
          <p:grpSpPr>
            <a:xfrm>
              <a:off x="4625051" y="4581603"/>
              <a:ext cx="304017" cy="374825"/>
              <a:chOff x="-2163212" y="2818438"/>
              <a:chExt cx="386250" cy="476150"/>
            </a:xfrm>
          </p:grpSpPr>
          <p:sp>
            <p:nvSpPr>
              <p:cNvPr id="1441" name="Google Shape;1441;p24"/>
              <p:cNvSpPr/>
              <p:nvPr/>
            </p:nvSpPr>
            <p:spPr>
              <a:xfrm>
                <a:off x="-1986437" y="3145363"/>
                <a:ext cx="44825" cy="149225"/>
              </a:xfrm>
              <a:custGeom>
                <a:avLst/>
                <a:gdLst/>
                <a:ahLst/>
                <a:cxnLst/>
                <a:rect l="l" t="t" r="r" b="b"/>
                <a:pathLst>
                  <a:path w="1793" h="5969" extrusionOk="0">
                    <a:moveTo>
                      <a:pt x="766" y="1"/>
                    </a:moveTo>
                    <a:cubicBezTo>
                      <a:pt x="396" y="1"/>
                      <a:pt x="0" y="208"/>
                      <a:pt x="33" y="453"/>
                    </a:cubicBezTo>
                    <a:cubicBezTo>
                      <a:pt x="192" y="1671"/>
                      <a:pt x="273" y="2896"/>
                      <a:pt x="276" y="4125"/>
                    </a:cubicBezTo>
                    <a:cubicBezTo>
                      <a:pt x="255" y="4125"/>
                      <a:pt x="225" y="5034"/>
                      <a:pt x="181" y="5968"/>
                    </a:cubicBezTo>
                    <a:lnTo>
                      <a:pt x="1688" y="5968"/>
                    </a:lnTo>
                    <a:cubicBezTo>
                      <a:pt x="1729" y="5299"/>
                      <a:pt x="1747" y="4628"/>
                      <a:pt x="1742" y="3956"/>
                    </a:cubicBezTo>
                    <a:lnTo>
                      <a:pt x="1742" y="3956"/>
                    </a:lnTo>
                    <a:cubicBezTo>
                      <a:pt x="1742" y="3956"/>
                      <a:pt x="1742" y="3956"/>
                      <a:pt x="1742" y="3956"/>
                    </a:cubicBezTo>
                    <a:cubicBezTo>
                      <a:pt x="1793" y="3956"/>
                      <a:pt x="1780" y="3055"/>
                      <a:pt x="1721" y="3052"/>
                    </a:cubicBezTo>
                    <a:cubicBezTo>
                      <a:pt x="1685" y="2184"/>
                      <a:pt x="1614" y="1318"/>
                      <a:pt x="1502" y="453"/>
                    </a:cubicBezTo>
                    <a:cubicBezTo>
                      <a:pt x="1468" y="210"/>
                      <a:pt x="1187"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4"/>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4"/>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4"/>
              <p:cNvSpPr/>
              <p:nvPr/>
            </p:nvSpPr>
            <p:spPr>
              <a:xfrm>
                <a:off x="-2163212" y="2818438"/>
                <a:ext cx="386250" cy="361200"/>
              </a:xfrm>
              <a:custGeom>
                <a:avLst/>
                <a:gdLst/>
                <a:ahLst/>
                <a:cxnLst/>
                <a:rect l="l" t="t" r="r" b="b"/>
                <a:pathLst>
                  <a:path w="15450" h="14448" extrusionOk="0">
                    <a:moveTo>
                      <a:pt x="7738" y="0"/>
                    </a:moveTo>
                    <a:cubicBezTo>
                      <a:pt x="6150" y="0"/>
                      <a:pt x="4554" y="533"/>
                      <a:pt x="3236" y="1638"/>
                    </a:cubicBezTo>
                    <a:cubicBezTo>
                      <a:pt x="3149" y="1709"/>
                      <a:pt x="3077" y="1773"/>
                      <a:pt x="3029" y="1824"/>
                    </a:cubicBezTo>
                    <a:cubicBezTo>
                      <a:pt x="286" y="4600"/>
                      <a:pt x="0" y="7462"/>
                      <a:pt x="1295" y="10299"/>
                    </a:cubicBezTo>
                    <a:cubicBezTo>
                      <a:pt x="1535" y="10820"/>
                      <a:pt x="2286" y="12595"/>
                      <a:pt x="4295" y="13652"/>
                    </a:cubicBezTo>
                    <a:cubicBezTo>
                      <a:pt x="5386" y="14226"/>
                      <a:pt x="6540" y="14448"/>
                      <a:pt x="7647" y="14448"/>
                    </a:cubicBezTo>
                    <a:cubicBezTo>
                      <a:pt x="10115" y="14448"/>
                      <a:pt x="12353" y="13345"/>
                      <a:pt x="13154" y="12570"/>
                    </a:cubicBezTo>
                    <a:cubicBezTo>
                      <a:pt x="14806" y="10974"/>
                      <a:pt x="15449" y="9309"/>
                      <a:pt x="15391" y="7654"/>
                    </a:cubicBezTo>
                    <a:cubicBezTo>
                      <a:pt x="15337" y="6037"/>
                      <a:pt x="14632" y="4426"/>
                      <a:pt x="13432" y="2838"/>
                    </a:cubicBezTo>
                    <a:cubicBezTo>
                      <a:pt x="12026" y="979"/>
                      <a:pt x="9890" y="0"/>
                      <a:pt x="7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4"/>
              <p:cNvSpPr/>
              <p:nvPr/>
            </p:nvSpPr>
            <p:spPr>
              <a:xfrm>
                <a:off x="-2108312" y="3033463"/>
                <a:ext cx="328525" cy="146200"/>
              </a:xfrm>
              <a:custGeom>
                <a:avLst/>
                <a:gdLst/>
                <a:ahLst/>
                <a:cxnLst/>
                <a:rect l="l" t="t" r="r" b="b"/>
                <a:pathLst>
                  <a:path w="13141" h="5848" extrusionOk="0">
                    <a:moveTo>
                      <a:pt x="13141" y="0"/>
                    </a:moveTo>
                    <a:cubicBezTo>
                      <a:pt x="9129" y="1203"/>
                      <a:pt x="4783" y="2316"/>
                      <a:pt x="0" y="3264"/>
                    </a:cubicBezTo>
                    <a:cubicBezTo>
                      <a:pt x="560" y="4007"/>
                      <a:pt x="1277" y="4617"/>
                      <a:pt x="2099" y="5051"/>
                    </a:cubicBezTo>
                    <a:cubicBezTo>
                      <a:pt x="3191" y="5625"/>
                      <a:pt x="4346" y="5847"/>
                      <a:pt x="5454" y="5847"/>
                    </a:cubicBezTo>
                    <a:cubicBezTo>
                      <a:pt x="7921" y="5847"/>
                      <a:pt x="10158" y="4746"/>
                      <a:pt x="10958" y="3971"/>
                    </a:cubicBezTo>
                    <a:cubicBezTo>
                      <a:pt x="12296" y="2676"/>
                      <a:pt x="12962" y="1341"/>
                      <a:pt x="13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4"/>
              <p:cNvSpPr/>
              <p:nvPr/>
            </p:nvSpPr>
            <p:spPr>
              <a:xfrm>
                <a:off x="-2140687" y="2923538"/>
                <a:ext cx="358350" cy="152325"/>
              </a:xfrm>
              <a:custGeom>
                <a:avLst/>
                <a:gdLst/>
                <a:ahLst/>
                <a:cxnLst/>
                <a:rect l="l" t="t" r="r" b="b"/>
                <a:pathLst>
                  <a:path w="14334" h="6093" extrusionOk="0">
                    <a:moveTo>
                      <a:pt x="13427" y="0"/>
                    </a:moveTo>
                    <a:cubicBezTo>
                      <a:pt x="9901" y="1800"/>
                      <a:pt x="5029" y="3452"/>
                      <a:pt x="1" y="5077"/>
                    </a:cubicBezTo>
                    <a:cubicBezTo>
                      <a:pt x="110" y="5421"/>
                      <a:pt x="241" y="5761"/>
                      <a:pt x="394" y="6093"/>
                    </a:cubicBezTo>
                    <a:cubicBezTo>
                      <a:pt x="5108" y="5077"/>
                      <a:pt x="9760" y="3800"/>
                      <a:pt x="14334" y="2270"/>
                    </a:cubicBezTo>
                    <a:cubicBezTo>
                      <a:pt x="14163" y="1509"/>
                      <a:pt x="13854" y="753"/>
                      <a:pt x="13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4"/>
              <p:cNvSpPr/>
              <p:nvPr/>
            </p:nvSpPr>
            <p:spPr>
              <a:xfrm>
                <a:off x="-2150062" y="2823463"/>
                <a:ext cx="300125" cy="176125"/>
              </a:xfrm>
              <a:custGeom>
                <a:avLst/>
                <a:gdLst/>
                <a:ahLst/>
                <a:cxnLst/>
                <a:rect l="l" t="t" r="r" b="b"/>
                <a:pathLst>
                  <a:path w="12005" h="7045" extrusionOk="0">
                    <a:moveTo>
                      <a:pt x="7376" y="1"/>
                    </a:moveTo>
                    <a:cubicBezTo>
                      <a:pt x="6095" y="1"/>
                      <a:pt x="4805" y="367"/>
                      <a:pt x="3700" y="1115"/>
                    </a:cubicBezTo>
                    <a:cubicBezTo>
                      <a:pt x="3133" y="1498"/>
                      <a:pt x="2687" y="1817"/>
                      <a:pt x="2503" y="1993"/>
                    </a:cubicBezTo>
                    <a:cubicBezTo>
                      <a:pt x="743" y="3653"/>
                      <a:pt x="0" y="5346"/>
                      <a:pt x="31" y="7044"/>
                    </a:cubicBezTo>
                    <a:cubicBezTo>
                      <a:pt x="5107" y="5451"/>
                      <a:pt x="9604" y="3783"/>
                      <a:pt x="12005" y="1929"/>
                    </a:cubicBezTo>
                    <a:lnTo>
                      <a:pt x="11971" y="1896"/>
                    </a:lnTo>
                    <a:cubicBezTo>
                      <a:pt x="10756" y="645"/>
                      <a:pt x="9074" y="1"/>
                      <a:pt x="7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8" name="Google Shape;1448;p24"/>
            <p:cNvGrpSpPr/>
            <p:nvPr/>
          </p:nvGrpSpPr>
          <p:grpSpPr>
            <a:xfrm>
              <a:off x="6956263" y="4258409"/>
              <a:ext cx="356007" cy="438915"/>
              <a:chOff x="-2163212" y="2818438"/>
              <a:chExt cx="386250" cy="476150"/>
            </a:xfrm>
          </p:grpSpPr>
          <p:sp>
            <p:nvSpPr>
              <p:cNvPr id="1449" name="Google Shape;1449;p24"/>
              <p:cNvSpPr/>
              <p:nvPr/>
            </p:nvSpPr>
            <p:spPr>
              <a:xfrm>
                <a:off x="-1986437" y="3145363"/>
                <a:ext cx="44825" cy="149225"/>
              </a:xfrm>
              <a:custGeom>
                <a:avLst/>
                <a:gdLst/>
                <a:ahLst/>
                <a:cxnLst/>
                <a:rect l="l" t="t" r="r" b="b"/>
                <a:pathLst>
                  <a:path w="1793" h="5969" extrusionOk="0">
                    <a:moveTo>
                      <a:pt x="766" y="1"/>
                    </a:moveTo>
                    <a:cubicBezTo>
                      <a:pt x="396" y="1"/>
                      <a:pt x="0" y="208"/>
                      <a:pt x="33" y="453"/>
                    </a:cubicBezTo>
                    <a:cubicBezTo>
                      <a:pt x="192" y="1671"/>
                      <a:pt x="273" y="2896"/>
                      <a:pt x="276" y="4125"/>
                    </a:cubicBezTo>
                    <a:cubicBezTo>
                      <a:pt x="255" y="4125"/>
                      <a:pt x="225" y="5034"/>
                      <a:pt x="181" y="5968"/>
                    </a:cubicBezTo>
                    <a:lnTo>
                      <a:pt x="1688" y="5968"/>
                    </a:lnTo>
                    <a:cubicBezTo>
                      <a:pt x="1729" y="5299"/>
                      <a:pt x="1747" y="4628"/>
                      <a:pt x="1742" y="3956"/>
                    </a:cubicBezTo>
                    <a:lnTo>
                      <a:pt x="1742" y="3956"/>
                    </a:lnTo>
                    <a:cubicBezTo>
                      <a:pt x="1742" y="3956"/>
                      <a:pt x="1742" y="3956"/>
                      <a:pt x="1742" y="3956"/>
                    </a:cubicBezTo>
                    <a:cubicBezTo>
                      <a:pt x="1793" y="3956"/>
                      <a:pt x="1780" y="3055"/>
                      <a:pt x="1721" y="3052"/>
                    </a:cubicBezTo>
                    <a:cubicBezTo>
                      <a:pt x="1685" y="2184"/>
                      <a:pt x="1614" y="1318"/>
                      <a:pt x="1502" y="453"/>
                    </a:cubicBezTo>
                    <a:cubicBezTo>
                      <a:pt x="1468" y="210"/>
                      <a:pt x="1187"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4"/>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4"/>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4"/>
              <p:cNvSpPr/>
              <p:nvPr/>
            </p:nvSpPr>
            <p:spPr>
              <a:xfrm>
                <a:off x="-2163212" y="2818438"/>
                <a:ext cx="386250" cy="361200"/>
              </a:xfrm>
              <a:custGeom>
                <a:avLst/>
                <a:gdLst/>
                <a:ahLst/>
                <a:cxnLst/>
                <a:rect l="l" t="t" r="r" b="b"/>
                <a:pathLst>
                  <a:path w="15450" h="14448" extrusionOk="0">
                    <a:moveTo>
                      <a:pt x="7738" y="0"/>
                    </a:moveTo>
                    <a:cubicBezTo>
                      <a:pt x="6150" y="0"/>
                      <a:pt x="4554" y="533"/>
                      <a:pt x="3236" y="1638"/>
                    </a:cubicBezTo>
                    <a:cubicBezTo>
                      <a:pt x="3149" y="1709"/>
                      <a:pt x="3077" y="1773"/>
                      <a:pt x="3029" y="1824"/>
                    </a:cubicBezTo>
                    <a:cubicBezTo>
                      <a:pt x="286" y="4600"/>
                      <a:pt x="0" y="7462"/>
                      <a:pt x="1295" y="10299"/>
                    </a:cubicBezTo>
                    <a:cubicBezTo>
                      <a:pt x="1535" y="10820"/>
                      <a:pt x="2286" y="12595"/>
                      <a:pt x="4295" y="13652"/>
                    </a:cubicBezTo>
                    <a:cubicBezTo>
                      <a:pt x="5386" y="14226"/>
                      <a:pt x="6540" y="14448"/>
                      <a:pt x="7647" y="14448"/>
                    </a:cubicBezTo>
                    <a:cubicBezTo>
                      <a:pt x="10115" y="14448"/>
                      <a:pt x="12353" y="13345"/>
                      <a:pt x="13154" y="12570"/>
                    </a:cubicBezTo>
                    <a:cubicBezTo>
                      <a:pt x="14806" y="10974"/>
                      <a:pt x="15449" y="9309"/>
                      <a:pt x="15391" y="7654"/>
                    </a:cubicBezTo>
                    <a:cubicBezTo>
                      <a:pt x="15337" y="6037"/>
                      <a:pt x="14632" y="4426"/>
                      <a:pt x="13432" y="2838"/>
                    </a:cubicBezTo>
                    <a:cubicBezTo>
                      <a:pt x="12026" y="979"/>
                      <a:pt x="9890" y="0"/>
                      <a:pt x="7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4"/>
              <p:cNvSpPr/>
              <p:nvPr/>
            </p:nvSpPr>
            <p:spPr>
              <a:xfrm>
                <a:off x="-2108312" y="3033463"/>
                <a:ext cx="328525" cy="146200"/>
              </a:xfrm>
              <a:custGeom>
                <a:avLst/>
                <a:gdLst/>
                <a:ahLst/>
                <a:cxnLst/>
                <a:rect l="l" t="t" r="r" b="b"/>
                <a:pathLst>
                  <a:path w="13141" h="5848" extrusionOk="0">
                    <a:moveTo>
                      <a:pt x="13141" y="0"/>
                    </a:moveTo>
                    <a:cubicBezTo>
                      <a:pt x="9129" y="1203"/>
                      <a:pt x="4783" y="2316"/>
                      <a:pt x="0" y="3264"/>
                    </a:cubicBezTo>
                    <a:cubicBezTo>
                      <a:pt x="560" y="4007"/>
                      <a:pt x="1277" y="4617"/>
                      <a:pt x="2099" y="5051"/>
                    </a:cubicBezTo>
                    <a:cubicBezTo>
                      <a:pt x="3191" y="5625"/>
                      <a:pt x="4346" y="5847"/>
                      <a:pt x="5454" y="5847"/>
                    </a:cubicBezTo>
                    <a:cubicBezTo>
                      <a:pt x="7921" y="5847"/>
                      <a:pt x="10158" y="4746"/>
                      <a:pt x="10958" y="3971"/>
                    </a:cubicBezTo>
                    <a:cubicBezTo>
                      <a:pt x="12296" y="2676"/>
                      <a:pt x="12962" y="1341"/>
                      <a:pt x="13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4"/>
              <p:cNvSpPr/>
              <p:nvPr/>
            </p:nvSpPr>
            <p:spPr>
              <a:xfrm>
                <a:off x="-2140687" y="2923538"/>
                <a:ext cx="358350" cy="152325"/>
              </a:xfrm>
              <a:custGeom>
                <a:avLst/>
                <a:gdLst/>
                <a:ahLst/>
                <a:cxnLst/>
                <a:rect l="l" t="t" r="r" b="b"/>
                <a:pathLst>
                  <a:path w="14334" h="6093" extrusionOk="0">
                    <a:moveTo>
                      <a:pt x="13427" y="0"/>
                    </a:moveTo>
                    <a:cubicBezTo>
                      <a:pt x="9901" y="1800"/>
                      <a:pt x="5029" y="3452"/>
                      <a:pt x="1" y="5077"/>
                    </a:cubicBezTo>
                    <a:cubicBezTo>
                      <a:pt x="110" y="5421"/>
                      <a:pt x="241" y="5761"/>
                      <a:pt x="394" y="6093"/>
                    </a:cubicBezTo>
                    <a:cubicBezTo>
                      <a:pt x="5108" y="5077"/>
                      <a:pt x="9760" y="3800"/>
                      <a:pt x="14334" y="2270"/>
                    </a:cubicBezTo>
                    <a:cubicBezTo>
                      <a:pt x="14163" y="1509"/>
                      <a:pt x="13854" y="753"/>
                      <a:pt x="13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4"/>
              <p:cNvSpPr/>
              <p:nvPr/>
            </p:nvSpPr>
            <p:spPr>
              <a:xfrm>
                <a:off x="-2150062" y="2823463"/>
                <a:ext cx="300125" cy="176125"/>
              </a:xfrm>
              <a:custGeom>
                <a:avLst/>
                <a:gdLst/>
                <a:ahLst/>
                <a:cxnLst/>
                <a:rect l="l" t="t" r="r" b="b"/>
                <a:pathLst>
                  <a:path w="12005" h="7045" extrusionOk="0">
                    <a:moveTo>
                      <a:pt x="7376" y="1"/>
                    </a:moveTo>
                    <a:cubicBezTo>
                      <a:pt x="6095" y="1"/>
                      <a:pt x="4805" y="367"/>
                      <a:pt x="3700" y="1115"/>
                    </a:cubicBezTo>
                    <a:cubicBezTo>
                      <a:pt x="3133" y="1498"/>
                      <a:pt x="2687" y="1817"/>
                      <a:pt x="2503" y="1993"/>
                    </a:cubicBezTo>
                    <a:cubicBezTo>
                      <a:pt x="743" y="3653"/>
                      <a:pt x="0" y="5346"/>
                      <a:pt x="31" y="7044"/>
                    </a:cubicBezTo>
                    <a:cubicBezTo>
                      <a:pt x="5107" y="5451"/>
                      <a:pt x="9604" y="3783"/>
                      <a:pt x="12005" y="1929"/>
                    </a:cubicBezTo>
                    <a:lnTo>
                      <a:pt x="11971" y="1896"/>
                    </a:lnTo>
                    <a:cubicBezTo>
                      <a:pt x="10756" y="645"/>
                      <a:pt x="9074" y="1"/>
                      <a:pt x="7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6" name="Google Shape;1456;p24"/>
            <p:cNvGrpSpPr/>
            <p:nvPr/>
          </p:nvGrpSpPr>
          <p:grpSpPr>
            <a:xfrm>
              <a:off x="8459025" y="3948181"/>
              <a:ext cx="591400" cy="508110"/>
              <a:chOff x="9035688" y="845200"/>
              <a:chExt cx="1053625" cy="905400"/>
            </a:xfrm>
          </p:grpSpPr>
          <p:sp>
            <p:nvSpPr>
              <p:cNvPr id="1457" name="Google Shape;1457;p24"/>
              <p:cNvSpPr/>
              <p:nvPr/>
            </p:nvSpPr>
            <p:spPr>
              <a:xfrm>
                <a:off x="9329213" y="1391150"/>
                <a:ext cx="518800" cy="359450"/>
              </a:xfrm>
              <a:custGeom>
                <a:avLst/>
                <a:gdLst/>
                <a:ahLst/>
                <a:cxnLst/>
                <a:rect l="l" t="t" r="r" b="b"/>
                <a:pathLst>
                  <a:path w="20752" h="14378" extrusionOk="0">
                    <a:moveTo>
                      <a:pt x="19858" y="1"/>
                    </a:moveTo>
                    <a:cubicBezTo>
                      <a:pt x="19569" y="1"/>
                      <a:pt x="19289" y="158"/>
                      <a:pt x="19196" y="521"/>
                    </a:cubicBezTo>
                    <a:cubicBezTo>
                      <a:pt x="18782" y="2153"/>
                      <a:pt x="18320" y="4122"/>
                      <a:pt x="16793" y="5090"/>
                    </a:cubicBezTo>
                    <a:cubicBezTo>
                      <a:pt x="15999" y="5593"/>
                      <a:pt x="14990" y="5723"/>
                      <a:pt x="14084" y="5897"/>
                    </a:cubicBezTo>
                    <a:cubicBezTo>
                      <a:pt x="13982" y="5915"/>
                      <a:pt x="13879" y="5935"/>
                      <a:pt x="13777" y="5950"/>
                    </a:cubicBezTo>
                    <a:cubicBezTo>
                      <a:pt x="13713" y="5963"/>
                      <a:pt x="13652" y="5971"/>
                      <a:pt x="13588" y="5981"/>
                    </a:cubicBezTo>
                    <a:cubicBezTo>
                      <a:pt x="13550" y="5989"/>
                      <a:pt x="13512" y="5994"/>
                      <a:pt x="13473" y="5999"/>
                    </a:cubicBezTo>
                    <a:cubicBezTo>
                      <a:pt x="13392" y="6012"/>
                      <a:pt x="13310" y="6024"/>
                      <a:pt x="13226" y="6035"/>
                    </a:cubicBezTo>
                    <a:cubicBezTo>
                      <a:pt x="13210" y="6037"/>
                      <a:pt x="13192" y="6040"/>
                      <a:pt x="13175" y="6042"/>
                    </a:cubicBezTo>
                    <a:cubicBezTo>
                      <a:pt x="13083" y="6053"/>
                      <a:pt x="12988" y="6063"/>
                      <a:pt x="12896" y="6073"/>
                    </a:cubicBezTo>
                    <a:lnTo>
                      <a:pt x="12876" y="6075"/>
                    </a:lnTo>
                    <a:cubicBezTo>
                      <a:pt x="12776" y="6086"/>
                      <a:pt x="12679" y="6093"/>
                      <a:pt x="12580" y="6101"/>
                    </a:cubicBezTo>
                    <a:lnTo>
                      <a:pt x="12577" y="6101"/>
                    </a:lnTo>
                    <a:cubicBezTo>
                      <a:pt x="12362" y="6117"/>
                      <a:pt x="12147" y="6126"/>
                      <a:pt x="11931" y="6126"/>
                    </a:cubicBezTo>
                    <a:cubicBezTo>
                      <a:pt x="11843" y="6126"/>
                      <a:pt x="11754" y="6124"/>
                      <a:pt x="11665" y="6121"/>
                    </a:cubicBezTo>
                    <a:cubicBezTo>
                      <a:pt x="11609" y="6121"/>
                      <a:pt x="11551" y="6119"/>
                      <a:pt x="11492" y="6116"/>
                    </a:cubicBezTo>
                    <a:cubicBezTo>
                      <a:pt x="11456" y="4709"/>
                      <a:pt x="11385" y="3305"/>
                      <a:pt x="11272" y="1900"/>
                    </a:cubicBezTo>
                    <a:cubicBezTo>
                      <a:pt x="11242" y="1505"/>
                      <a:pt x="10958" y="1165"/>
                      <a:pt x="10539" y="1165"/>
                    </a:cubicBezTo>
                    <a:cubicBezTo>
                      <a:pt x="10166" y="1165"/>
                      <a:pt x="9773" y="1502"/>
                      <a:pt x="9804" y="1900"/>
                    </a:cubicBezTo>
                    <a:cubicBezTo>
                      <a:pt x="9962" y="3882"/>
                      <a:pt x="10044" y="5869"/>
                      <a:pt x="10046" y="7858"/>
                    </a:cubicBezTo>
                    <a:lnTo>
                      <a:pt x="9934" y="7858"/>
                    </a:lnTo>
                    <a:cubicBezTo>
                      <a:pt x="9816" y="7859"/>
                      <a:pt x="9697" y="7860"/>
                      <a:pt x="9579" y="7860"/>
                    </a:cubicBezTo>
                    <a:cubicBezTo>
                      <a:pt x="9256" y="7860"/>
                      <a:pt x="8933" y="7855"/>
                      <a:pt x="8611" y="7848"/>
                    </a:cubicBezTo>
                    <a:cubicBezTo>
                      <a:pt x="8576" y="7848"/>
                      <a:pt x="8542" y="7843"/>
                      <a:pt x="8509" y="7843"/>
                    </a:cubicBezTo>
                    <a:cubicBezTo>
                      <a:pt x="8323" y="7837"/>
                      <a:pt x="8136" y="7830"/>
                      <a:pt x="7950" y="7820"/>
                    </a:cubicBezTo>
                    <a:cubicBezTo>
                      <a:pt x="7725" y="7809"/>
                      <a:pt x="7503" y="7797"/>
                      <a:pt x="7278" y="7779"/>
                    </a:cubicBezTo>
                    <a:cubicBezTo>
                      <a:pt x="6295" y="7710"/>
                      <a:pt x="5261" y="7648"/>
                      <a:pt x="4314" y="7357"/>
                    </a:cubicBezTo>
                    <a:cubicBezTo>
                      <a:pt x="2730" y="6872"/>
                      <a:pt x="2082" y="5187"/>
                      <a:pt x="1553" y="3775"/>
                    </a:cubicBezTo>
                    <a:cubicBezTo>
                      <a:pt x="1438" y="3464"/>
                      <a:pt x="1170" y="3236"/>
                      <a:pt x="849" y="3236"/>
                    </a:cubicBezTo>
                    <a:cubicBezTo>
                      <a:pt x="785" y="3236"/>
                      <a:pt x="719" y="3245"/>
                      <a:pt x="652" y="3264"/>
                    </a:cubicBezTo>
                    <a:cubicBezTo>
                      <a:pt x="294" y="3361"/>
                      <a:pt x="1" y="3793"/>
                      <a:pt x="141" y="4165"/>
                    </a:cubicBezTo>
                    <a:cubicBezTo>
                      <a:pt x="815" y="5973"/>
                      <a:pt x="1645" y="7878"/>
                      <a:pt x="3560" y="8644"/>
                    </a:cubicBezTo>
                    <a:cubicBezTo>
                      <a:pt x="4607" y="9063"/>
                      <a:pt x="5815" y="9127"/>
                      <a:pt x="6929" y="9219"/>
                    </a:cubicBezTo>
                    <a:cubicBezTo>
                      <a:pt x="7056" y="9232"/>
                      <a:pt x="7181" y="9242"/>
                      <a:pt x="7309" y="9250"/>
                    </a:cubicBezTo>
                    <a:cubicBezTo>
                      <a:pt x="7375" y="9255"/>
                      <a:pt x="7442" y="9260"/>
                      <a:pt x="7511" y="9262"/>
                    </a:cubicBezTo>
                    <a:cubicBezTo>
                      <a:pt x="7569" y="9267"/>
                      <a:pt x="7628" y="9270"/>
                      <a:pt x="7687" y="9275"/>
                    </a:cubicBezTo>
                    <a:cubicBezTo>
                      <a:pt x="7776" y="9280"/>
                      <a:pt x="7868" y="9283"/>
                      <a:pt x="7960" y="9288"/>
                    </a:cubicBezTo>
                    <a:lnTo>
                      <a:pt x="8062" y="9293"/>
                    </a:lnTo>
                    <a:cubicBezTo>
                      <a:pt x="8170" y="9298"/>
                      <a:pt x="8279" y="9303"/>
                      <a:pt x="8387" y="9306"/>
                    </a:cubicBezTo>
                    <a:lnTo>
                      <a:pt x="8435" y="9308"/>
                    </a:lnTo>
                    <a:cubicBezTo>
                      <a:pt x="8555" y="9313"/>
                      <a:pt x="8675" y="9316"/>
                      <a:pt x="8795" y="9319"/>
                    </a:cubicBezTo>
                    <a:lnTo>
                      <a:pt x="8811" y="9319"/>
                    </a:lnTo>
                    <a:cubicBezTo>
                      <a:pt x="9058" y="9325"/>
                      <a:pt x="9305" y="9328"/>
                      <a:pt x="9553" y="9328"/>
                    </a:cubicBezTo>
                    <a:cubicBezTo>
                      <a:pt x="9714" y="9328"/>
                      <a:pt x="9875" y="9327"/>
                      <a:pt x="10036" y="9324"/>
                    </a:cubicBezTo>
                    <a:lnTo>
                      <a:pt x="10036" y="9324"/>
                    </a:lnTo>
                    <a:cubicBezTo>
                      <a:pt x="10011" y="10766"/>
                      <a:pt x="9944" y="12204"/>
                      <a:pt x="9837" y="13644"/>
                    </a:cubicBezTo>
                    <a:cubicBezTo>
                      <a:pt x="9809" y="14040"/>
                      <a:pt x="10197" y="14377"/>
                      <a:pt x="10573" y="14377"/>
                    </a:cubicBezTo>
                    <a:cubicBezTo>
                      <a:pt x="10994" y="14377"/>
                      <a:pt x="11275" y="14040"/>
                      <a:pt x="11305" y="13644"/>
                    </a:cubicBezTo>
                    <a:cubicBezTo>
                      <a:pt x="11456" y="11627"/>
                      <a:pt x="11525" y="9607"/>
                      <a:pt x="11515" y="7585"/>
                    </a:cubicBezTo>
                    <a:lnTo>
                      <a:pt x="11515" y="7585"/>
                    </a:lnTo>
                    <a:cubicBezTo>
                      <a:pt x="11566" y="7587"/>
                      <a:pt x="11617" y="7590"/>
                      <a:pt x="11668" y="7590"/>
                    </a:cubicBezTo>
                    <a:lnTo>
                      <a:pt x="11770" y="7590"/>
                    </a:lnTo>
                    <a:cubicBezTo>
                      <a:pt x="11816" y="7590"/>
                      <a:pt x="11862" y="7591"/>
                      <a:pt x="11907" y="7591"/>
                    </a:cubicBezTo>
                    <a:cubicBezTo>
                      <a:pt x="11930" y="7591"/>
                      <a:pt x="11952" y="7591"/>
                      <a:pt x="11974" y="7590"/>
                    </a:cubicBezTo>
                    <a:cubicBezTo>
                      <a:pt x="12031" y="7590"/>
                      <a:pt x="12084" y="7590"/>
                      <a:pt x="12140" y="7587"/>
                    </a:cubicBezTo>
                    <a:cubicBezTo>
                      <a:pt x="12209" y="7587"/>
                      <a:pt x="12278" y="7585"/>
                      <a:pt x="12345" y="7582"/>
                    </a:cubicBezTo>
                    <a:cubicBezTo>
                      <a:pt x="12401" y="7580"/>
                      <a:pt x="12457" y="7574"/>
                      <a:pt x="12511" y="7572"/>
                    </a:cubicBezTo>
                    <a:cubicBezTo>
                      <a:pt x="12580" y="7567"/>
                      <a:pt x="12646" y="7564"/>
                      <a:pt x="12715" y="7559"/>
                    </a:cubicBezTo>
                    <a:cubicBezTo>
                      <a:pt x="12771" y="7554"/>
                      <a:pt x="12827" y="7549"/>
                      <a:pt x="12883" y="7544"/>
                    </a:cubicBezTo>
                    <a:cubicBezTo>
                      <a:pt x="12950" y="7536"/>
                      <a:pt x="13016" y="7531"/>
                      <a:pt x="13083" y="7523"/>
                    </a:cubicBezTo>
                    <a:cubicBezTo>
                      <a:pt x="13141" y="7516"/>
                      <a:pt x="13200" y="7508"/>
                      <a:pt x="13259" y="7503"/>
                    </a:cubicBezTo>
                    <a:cubicBezTo>
                      <a:pt x="13318" y="7495"/>
                      <a:pt x="13387" y="7488"/>
                      <a:pt x="13450" y="7477"/>
                    </a:cubicBezTo>
                    <a:cubicBezTo>
                      <a:pt x="13514" y="7470"/>
                      <a:pt x="13578" y="7460"/>
                      <a:pt x="13642" y="7449"/>
                    </a:cubicBezTo>
                    <a:cubicBezTo>
                      <a:pt x="13701" y="7442"/>
                      <a:pt x="13759" y="7434"/>
                      <a:pt x="13816" y="7424"/>
                    </a:cubicBezTo>
                    <a:cubicBezTo>
                      <a:pt x="13892" y="7411"/>
                      <a:pt x="13966" y="7398"/>
                      <a:pt x="14040" y="7385"/>
                    </a:cubicBezTo>
                    <a:lnTo>
                      <a:pt x="14181" y="7362"/>
                    </a:lnTo>
                    <a:cubicBezTo>
                      <a:pt x="14303" y="7342"/>
                      <a:pt x="14423" y="7319"/>
                      <a:pt x="14546" y="7294"/>
                    </a:cubicBezTo>
                    <a:cubicBezTo>
                      <a:pt x="15598" y="7092"/>
                      <a:pt x="16724" y="6903"/>
                      <a:pt x="17631" y="6290"/>
                    </a:cubicBezTo>
                    <a:cubicBezTo>
                      <a:pt x="19449" y="5062"/>
                      <a:pt x="20097" y="2929"/>
                      <a:pt x="20613" y="910"/>
                    </a:cubicBezTo>
                    <a:cubicBezTo>
                      <a:pt x="20752" y="361"/>
                      <a:pt x="20295" y="1"/>
                      <a:pt x="19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4"/>
              <p:cNvSpPr/>
              <p:nvPr/>
            </p:nvSpPr>
            <p:spPr>
              <a:xfrm>
                <a:off x="9693688" y="1097275"/>
                <a:ext cx="395625" cy="369925"/>
              </a:xfrm>
              <a:custGeom>
                <a:avLst/>
                <a:gdLst/>
                <a:ahLst/>
                <a:cxnLst/>
                <a:rect l="l" t="t" r="r" b="b"/>
                <a:pathLst>
                  <a:path w="15825" h="14797" extrusionOk="0">
                    <a:moveTo>
                      <a:pt x="7926" y="0"/>
                    </a:moveTo>
                    <a:cubicBezTo>
                      <a:pt x="6300" y="0"/>
                      <a:pt x="4664" y="546"/>
                      <a:pt x="3315" y="1676"/>
                    </a:cubicBezTo>
                    <a:cubicBezTo>
                      <a:pt x="3225" y="1751"/>
                      <a:pt x="3154" y="1814"/>
                      <a:pt x="3103" y="1868"/>
                    </a:cubicBezTo>
                    <a:cubicBezTo>
                      <a:pt x="294" y="4713"/>
                      <a:pt x="0" y="7644"/>
                      <a:pt x="1328" y="10550"/>
                    </a:cubicBezTo>
                    <a:cubicBezTo>
                      <a:pt x="1571" y="11084"/>
                      <a:pt x="2342" y="12900"/>
                      <a:pt x="4400" y="13982"/>
                    </a:cubicBezTo>
                    <a:cubicBezTo>
                      <a:pt x="5517" y="14569"/>
                      <a:pt x="6699" y="14797"/>
                      <a:pt x="7834" y="14797"/>
                    </a:cubicBezTo>
                    <a:cubicBezTo>
                      <a:pt x="10361" y="14797"/>
                      <a:pt x="12653" y="13669"/>
                      <a:pt x="13473" y="12874"/>
                    </a:cubicBezTo>
                    <a:cubicBezTo>
                      <a:pt x="15166" y="11235"/>
                      <a:pt x="15825" y="9531"/>
                      <a:pt x="15766" y="7836"/>
                    </a:cubicBezTo>
                    <a:cubicBezTo>
                      <a:pt x="15707" y="6181"/>
                      <a:pt x="14987" y="4531"/>
                      <a:pt x="13759" y="2905"/>
                    </a:cubicBezTo>
                    <a:cubicBezTo>
                      <a:pt x="12319" y="1002"/>
                      <a:pt x="10131" y="0"/>
                      <a:pt x="7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4"/>
              <p:cNvSpPr/>
              <p:nvPr/>
            </p:nvSpPr>
            <p:spPr>
              <a:xfrm>
                <a:off x="9245588" y="845200"/>
                <a:ext cx="675200" cy="631275"/>
              </a:xfrm>
              <a:custGeom>
                <a:avLst/>
                <a:gdLst/>
                <a:ahLst/>
                <a:cxnLst/>
                <a:rect l="l" t="t" r="r" b="b"/>
                <a:pathLst>
                  <a:path w="27008" h="25251" extrusionOk="0">
                    <a:moveTo>
                      <a:pt x="13525" y="0"/>
                    </a:moveTo>
                    <a:cubicBezTo>
                      <a:pt x="10750" y="0"/>
                      <a:pt x="7960" y="931"/>
                      <a:pt x="5657" y="2860"/>
                    </a:cubicBezTo>
                    <a:cubicBezTo>
                      <a:pt x="5506" y="2988"/>
                      <a:pt x="5383" y="3098"/>
                      <a:pt x="5294" y="3187"/>
                    </a:cubicBezTo>
                    <a:cubicBezTo>
                      <a:pt x="501" y="8041"/>
                      <a:pt x="0" y="13046"/>
                      <a:pt x="2266" y="18003"/>
                    </a:cubicBezTo>
                    <a:cubicBezTo>
                      <a:pt x="2682" y="18915"/>
                      <a:pt x="3997" y="22015"/>
                      <a:pt x="7511" y="23861"/>
                    </a:cubicBezTo>
                    <a:cubicBezTo>
                      <a:pt x="9416" y="24862"/>
                      <a:pt x="11432" y="25250"/>
                      <a:pt x="13367" y="25250"/>
                    </a:cubicBezTo>
                    <a:cubicBezTo>
                      <a:pt x="17680" y="25250"/>
                      <a:pt x="21593" y="23324"/>
                      <a:pt x="22993" y="21969"/>
                    </a:cubicBezTo>
                    <a:cubicBezTo>
                      <a:pt x="25881" y="19175"/>
                      <a:pt x="27007" y="16267"/>
                      <a:pt x="26905" y="13373"/>
                    </a:cubicBezTo>
                    <a:cubicBezTo>
                      <a:pt x="26808" y="10552"/>
                      <a:pt x="25577" y="7735"/>
                      <a:pt x="23481" y="4962"/>
                    </a:cubicBezTo>
                    <a:cubicBezTo>
                      <a:pt x="21023" y="1711"/>
                      <a:pt x="17288" y="0"/>
                      <a:pt x="135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9035688" y="1111600"/>
                <a:ext cx="483025" cy="451650"/>
              </a:xfrm>
              <a:custGeom>
                <a:avLst/>
                <a:gdLst/>
                <a:ahLst/>
                <a:cxnLst/>
                <a:rect l="l" t="t" r="r" b="b"/>
                <a:pathLst>
                  <a:path w="19321" h="18066" extrusionOk="0">
                    <a:moveTo>
                      <a:pt x="9676" y="1"/>
                    </a:moveTo>
                    <a:cubicBezTo>
                      <a:pt x="7690" y="1"/>
                      <a:pt x="5694" y="666"/>
                      <a:pt x="4045" y="2046"/>
                    </a:cubicBezTo>
                    <a:cubicBezTo>
                      <a:pt x="3938" y="2138"/>
                      <a:pt x="3851" y="2217"/>
                      <a:pt x="3787" y="2281"/>
                    </a:cubicBezTo>
                    <a:cubicBezTo>
                      <a:pt x="358" y="5754"/>
                      <a:pt x="0" y="9334"/>
                      <a:pt x="1619" y="12881"/>
                    </a:cubicBezTo>
                    <a:cubicBezTo>
                      <a:pt x="1918" y="13532"/>
                      <a:pt x="2858" y="15748"/>
                      <a:pt x="5370" y="17071"/>
                    </a:cubicBezTo>
                    <a:cubicBezTo>
                      <a:pt x="6734" y="17788"/>
                      <a:pt x="8176" y="18065"/>
                      <a:pt x="9561" y="18065"/>
                    </a:cubicBezTo>
                    <a:cubicBezTo>
                      <a:pt x="12647" y="18065"/>
                      <a:pt x="15447" y="16686"/>
                      <a:pt x="16448" y="15715"/>
                    </a:cubicBezTo>
                    <a:cubicBezTo>
                      <a:pt x="18514" y="13716"/>
                      <a:pt x="19321" y="11637"/>
                      <a:pt x="19247" y="9566"/>
                    </a:cubicBezTo>
                    <a:cubicBezTo>
                      <a:pt x="19178" y="7546"/>
                      <a:pt x="18297" y="5531"/>
                      <a:pt x="16798" y="3547"/>
                    </a:cubicBezTo>
                    <a:cubicBezTo>
                      <a:pt x="15040" y="1224"/>
                      <a:pt x="12368" y="1"/>
                      <a:pt x="96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1" name="Google Shape;1461;p24"/>
            <p:cNvGrpSpPr/>
            <p:nvPr/>
          </p:nvGrpSpPr>
          <p:grpSpPr>
            <a:xfrm>
              <a:off x="5309399" y="4180954"/>
              <a:ext cx="1060543" cy="801182"/>
              <a:chOff x="5309399" y="4180954"/>
              <a:chExt cx="1060543" cy="801182"/>
            </a:xfrm>
          </p:grpSpPr>
          <p:grpSp>
            <p:nvGrpSpPr>
              <p:cNvPr id="1462" name="Google Shape;1462;p24"/>
              <p:cNvGrpSpPr/>
              <p:nvPr/>
            </p:nvGrpSpPr>
            <p:grpSpPr>
              <a:xfrm>
                <a:off x="5309399" y="4423088"/>
                <a:ext cx="243250" cy="559048"/>
                <a:chOff x="-734349" y="1980312"/>
                <a:chExt cx="297517" cy="683767"/>
              </a:xfrm>
            </p:grpSpPr>
            <p:sp>
              <p:nvSpPr>
                <p:cNvPr id="1463" name="Google Shape;1463;p24"/>
                <p:cNvSpPr/>
                <p:nvPr/>
              </p:nvSpPr>
              <p:spPr>
                <a:xfrm>
                  <a:off x="-585560" y="2113838"/>
                  <a:ext cx="39051" cy="550240"/>
                </a:xfrm>
                <a:custGeom>
                  <a:avLst/>
                  <a:gdLst/>
                  <a:ahLst/>
                  <a:cxnLst/>
                  <a:rect l="l" t="t" r="r" b="b"/>
                  <a:pathLst>
                    <a:path w="632" h="8905" extrusionOk="0">
                      <a:moveTo>
                        <a:pt x="218" y="0"/>
                      </a:moveTo>
                      <a:lnTo>
                        <a:pt x="1" y="8904"/>
                      </a:lnTo>
                      <a:lnTo>
                        <a:pt x="631" y="8904"/>
                      </a:lnTo>
                      <a:lnTo>
                        <a:pt x="4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4"/>
                <p:cNvSpPr/>
                <p:nvPr/>
              </p:nvSpPr>
              <p:spPr>
                <a:xfrm>
                  <a:off x="-734349" y="2061441"/>
                  <a:ext cx="172209" cy="57650"/>
                </a:xfrm>
                <a:custGeom>
                  <a:avLst/>
                  <a:gdLst/>
                  <a:ahLst/>
                  <a:cxnLst/>
                  <a:rect l="l" t="t" r="r" b="b"/>
                  <a:pathLst>
                    <a:path w="2787" h="933" extrusionOk="0">
                      <a:moveTo>
                        <a:pt x="1" y="0"/>
                      </a:moveTo>
                      <a:lnTo>
                        <a:pt x="2615" y="932"/>
                      </a:lnTo>
                      <a:lnTo>
                        <a:pt x="2787" y="736"/>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4"/>
                <p:cNvSpPr/>
                <p:nvPr/>
              </p:nvSpPr>
              <p:spPr>
                <a:xfrm>
                  <a:off x="-565664" y="1980312"/>
                  <a:ext cx="128832" cy="126608"/>
                </a:xfrm>
                <a:custGeom>
                  <a:avLst/>
                  <a:gdLst/>
                  <a:ahLst/>
                  <a:cxnLst/>
                  <a:rect l="l" t="t" r="r" b="b"/>
                  <a:pathLst>
                    <a:path w="2085" h="2049" extrusionOk="0">
                      <a:moveTo>
                        <a:pt x="2084" y="1"/>
                      </a:moveTo>
                      <a:lnTo>
                        <a:pt x="0" y="1798"/>
                      </a:lnTo>
                      <a:lnTo>
                        <a:pt x="57" y="2049"/>
                      </a:lnTo>
                      <a:lnTo>
                        <a:pt x="20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562204" y="2106856"/>
                  <a:ext cx="46899" cy="171714"/>
                </a:xfrm>
                <a:custGeom>
                  <a:avLst/>
                  <a:gdLst/>
                  <a:ahLst/>
                  <a:cxnLst/>
                  <a:rect l="l" t="t" r="r" b="b"/>
                  <a:pathLst>
                    <a:path w="759" h="2779" extrusionOk="0">
                      <a:moveTo>
                        <a:pt x="1" y="1"/>
                      </a:moveTo>
                      <a:lnTo>
                        <a:pt x="759" y="2779"/>
                      </a:lnTo>
                      <a:lnTo>
                        <a:pt x="759" y="2779"/>
                      </a:lnTo>
                      <a:lnTo>
                        <a:pt x="248" y="113"/>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7" name="Google Shape;1467;p24"/>
              <p:cNvSpPr/>
              <p:nvPr/>
            </p:nvSpPr>
            <p:spPr>
              <a:xfrm>
                <a:off x="5982192" y="4533690"/>
                <a:ext cx="28931" cy="407053"/>
              </a:xfrm>
              <a:custGeom>
                <a:avLst/>
                <a:gdLst/>
                <a:ahLst/>
                <a:cxnLst/>
                <a:rect l="l" t="t" r="r" b="b"/>
                <a:pathLst>
                  <a:path w="532" h="7485" extrusionOk="0">
                    <a:moveTo>
                      <a:pt x="184" y="0"/>
                    </a:moveTo>
                    <a:lnTo>
                      <a:pt x="0" y="7485"/>
                    </a:lnTo>
                    <a:lnTo>
                      <a:pt x="531" y="7485"/>
                    </a:lnTo>
                    <a:lnTo>
                      <a:pt x="3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4"/>
              <p:cNvSpPr/>
              <p:nvPr/>
            </p:nvSpPr>
            <p:spPr>
              <a:xfrm>
                <a:off x="5996603" y="4493557"/>
                <a:ext cx="123557" cy="45844"/>
              </a:xfrm>
              <a:custGeom>
                <a:avLst/>
                <a:gdLst/>
                <a:ahLst/>
                <a:cxnLst/>
                <a:rect l="l" t="t" r="r" b="b"/>
                <a:pathLst>
                  <a:path w="2272" h="843" extrusionOk="0">
                    <a:moveTo>
                      <a:pt x="2271" y="0"/>
                    </a:moveTo>
                    <a:lnTo>
                      <a:pt x="21" y="623"/>
                    </a:lnTo>
                    <a:lnTo>
                      <a:pt x="1" y="843"/>
                    </a:lnTo>
                    <a:lnTo>
                      <a:pt x="1" y="843"/>
                    </a:lnTo>
                    <a:lnTo>
                      <a:pt x="22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5974525" y="4539346"/>
                <a:ext cx="30780" cy="129920"/>
              </a:xfrm>
              <a:custGeom>
                <a:avLst/>
                <a:gdLst/>
                <a:ahLst/>
                <a:cxnLst/>
                <a:rect l="l" t="t" r="r" b="b"/>
                <a:pathLst>
                  <a:path w="566" h="2389" extrusionOk="0">
                    <a:moveTo>
                      <a:pt x="407" y="1"/>
                    </a:moveTo>
                    <a:lnTo>
                      <a:pt x="1" y="2388"/>
                    </a:lnTo>
                    <a:lnTo>
                      <a:pt x="565" y="144"/>
                    </a:lnTo>
                    <a:lnTo>
                      <a:pt x="4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5895129" y="4455328"/>
                <a:ext cx="101532" cy="86305"/>
              </a:xfrm>
              <a:custGeom>
                <a:avLst/>
                <a:gdLst/>
                <a:ahLst/>
                <a:cxnLst/>
                <a:rect l="l" t="t" r="r" b="b"/>
                <a:pathLst>
                  <a:path w="1867" h="1587" extrusionOk="0">
                    <a:moveTo>
                      <a:pt x="0" y="1"/>
                    </a:moveTo>
                    <a:lnTo>
                      <a:pt x="1642" y="1587"/>
                    </a:lnTo>
                    <a:lnTo>
                      <a:pt x="1867" y="1546"/>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4"/>
              <p:cNvSpPr/>
              <p:nvPr/>
            </p:nvSpPr>
            <p:spPr>
              <a:xfrm>
                <a:off x="6268465" y="4657950"/>
                <a:ext cx="20067" cy="283061"/>
              </a:xfrm>
              <a:custGeom>
                <a:avLst/>
                <a:gdLst/>
                <a:ahLst/>
                <a:cxnLst/>
                <a:rect l="l" t="t" r="r" b="b"/>
                <a:pathLst>
                  <a:path w="369" h="5205" extrusionOk="0">
                    <a:moveTo>
                      <a:pt x="129" y="1"/>
                    </a:moveTo>
                    <a:lnTo>
                      <a:pt x="1" y="5205"/>
                    </a:lnTo>
                    <a:lnTo>
                      <a:pt x="369" y="5205"/>
                    </a:lnTo>
                    <a:lnTo>
                      <a:pt x="2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4"/>
              <p:cNvSpPr/>
              <p:nvPr/>
            </p:nvSpPr>
            <p:spPr>
              <a:xfrm>
                <a:off x="6229474" y="4578663"/>
                <a:ext cx="48944" cy="78528"/>
              </a:xfrm>
              <a:custGeom>
                <a:avLst/>
                <a:gdLst/>
                <a:ahLst/>
                <a:cxnLst/>
                <a:rect l="l" t="t" r="r" b="b"/>
                <a:pathLst>
                  <a:path w="900" h="1444" extrusionOk="0">
                    <a:moveTo>
                      <a:pt x="0" y="0"/>
                    </a:moveTo>
                    <a:lnTo>
                      <a:pt x="746" y="1443"/>
                    </a:lnTo>
                    <a:lnTo>
                      <a:pt x="899" y="1425"/>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6278363" y="4649086"/>
                <a:ext cx="91580" cy="7124"/>
              </a:xfrm>
              <a:custGeom>
                <a:avLst/>
                <a:gdLst/>
                <a:ahLst/>
                <a:cxnLst/>
                <a:rect l="l" t="t" r="r" b="b"/>
                <a:pathLst>
                  <a:path w="1684" h="131" extrusionOk="0">
                    <a:moveTo>
                      <a:pt x="74" y="0"/>
                    </a:moveTo>
                    <a:lnTo>
                      <a:pt x="0" y="130"/>
                    </a:lnTo>
                    <a:lnTo>
                      <a:pt x="1683" y="66"/>
                    </a:lnTo>
                    <a:lnTo>
                      <a:pt x="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6235565" y="4656156"/>
                <a:ext cx="46171" cy="81139"/>
              </a:xfrm>
              <a:custGeom>
                <a:avLst/>
                <a:gdLst/>
                <a:ahLst/>
                <a:cxnLst/>
                <a:rect l="l" t="t" r="r" b="b"/>
                <a:pathLst>
                  <a:path w="849" h="1492" extrusionOk="0">
                    <a:moveTo>
                      <a:pt x="787" y="0"/>
                    </a:moveTo>
                    <a:lnTo>
                      <a:pt x="1" y="1492"/>
                    </a:lnTo>
                    <a:lnTo>
                      <a:pt x="848" y="148"/>
                    </a:lnTo>
                    <a:lnTo>
                      <a:pt x="7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5" name="Google Shape;1475;p24"/>
              <p:cNvGrpSpPr/>
              <p:nvPr/>
            </p:nvGrpSpPr>
            <p:grpSpPr>
              <a:xfrm>
                <a:off x="5634419" y="4180954"/>
                <a:ext cx="294329" cy="759975"/>
                <a:chOff x="-959200" y="1671983"/>
                <a:chExt cx="386309" cy="997473"/>
              </a:xfrm>
            </p:grpSpPr>
            <p:sp>
              <p:nvSpPr>
                <p:cNvPr id="1476" name="Google Shape;1476;p24"/>
                <p:cNvSpPr/>
                <p:nvPr/>
              </p:nvSpPr>
              <p:spPr>
                <a:xfrm>
                  <a:off x="-851872" y="1890099"/>
                  <a:ext cx="55240" cy="779357"/>
                </a:xfrm>
                <a:custGeom>
                  <a:avLst/>
                  <a:gdLst/>
                  <a:ahLst/>
                  <a:cxnLst/>
                  <a:rect l="l" t="t" r="r" b="b"/>
                  <a:pathLst>
                    <a:path w="894" h="12613" extrusionOk="0">
                      <a:moveTo>
                        <a:pt x="309" y="0"/>
                      </a:moveTo>
                      <a:lnTo>
                        <a:pt x="0" y="12612"/>
                      </a:lnTo>
                      <a:lnTo>
                        <a:pt x="894" y="12612"/>
                      </a:lnTo>
                      <a:lnTo>
                        <a:pt x="5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959200" y="1671983"/>
                  <a:ext cx="134517" cy="215771"/>
                </a:xfrm>
                <a:custGeom>
                  <a:avLst/>
                  <a:gdLst/>
                  <a:ahLst/>
                  <a:cxnLst/>
                  <a:rect l="l" t="t" r="r" b="b"/>
                  <a:pathLst>
                    <a:path w="2177" h="3492" extrusionOk="0">
                      <a:moveTo>
                        <a:pt x="1" y="1"/>
                      </a:moveTo>
                      <a:lnTo>
                        <a:pt x="1809" y="3492"/>
                      </a:lnTo>
                      <a:lnTo>
                        <a:pt x="2176" y="345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824746" y="1865754"/>
                  <a:ext cx="251856" cy="19464"/>
                </a:xfrm>
                <a:custGeom>
                  <a:avLst/>
                  <a:gdLst/>
                  <a:ahLst/>
                  <a:cxnLst/>
                  <a:rect l="l" t="t" r="r" b="b"/>
                  <a:pathLst>
                    <a:path w="4076" h="315" extrusionOk="0">
                      <a:moveTo>
                        <a:pt x="184" y="1"/>
                      </a:moveTo>
                      <a:lnTo>
                        <a:pt x="0" y="315"/>
                      </a:lnTo>
                      <a:lnTo>
                        <a:pt x="4076" y="157"/>
                      </a:lnTo>
                      <a:lnTo>
                        <a:pt x="1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942146" y="1885156"/>
                  <a:ext cx="126608" cy="223185"/>
                </a:xfrm>
                <a:custGeom>
                  <a:avLst/>
                  <a:gdLst/>
                  <a:ahLst/>
                  <a:cxnLst/>
                  <a:rect l="l" t="t" r="r" b="b"/>
                  <a:pathLst>
                    <a:path w="2049" h="3612" extrusionOk="0">
                      <a:moveTo>
                        <a:pt x="1900" y="1"/>
                      </a:moveTo>
                      <a:lnTo>
                        <a:pt x="1" y="3612"/>
                      </a:lnTo>
                      <a:lnTo>
                        <a:pt x="2049" y="358"/>
                      </a:lnTo>
                      <a:lnTo>
                        <a:pt x="19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0" name="Google Shape;1480;p24"/>
            <p:cNvGrpSpPr/>
            <p:nvPr/>
          </p:nvGrpSpPr>
          <p:grpSpPr>
            <a:xfrm>
              <a:off x="-100" y="4394343"/>
              <a:ext cx="9144387" cy="749331"/>
              <a:chOff x="-100" y="4394343"/>
              <a:chExt cx="9144387" cy="749331"/>
            </a:xfrm>
          </p:grpSpPr>
          <p:sp>
            <p:nvSpPr>
              <p:cNvPr id="1481" name="Google Shape;1481;p24"/>
              <p:cNvSpPr/>
              <p:nvPr/>
            </p:nvSpPr>
            <p:spPr>
              <a:xfrm>
                <a:off x="75" y="4394343"/>
                <a:ext cx="9144212" cy="749331"/>
              </a:xfrm>
              <a:custGeom>
                <a:avLst/>
                <a:gdLst/>
                <a:ahLst/>
                <a:cxnLst/>
                <a:rect l="l" t="t" r="r" b="b"/>
                <a:pathLst>
                  <a:path w="236422" h="17743" extrusionOk="0">
                    <a:moveTo>
                      <a:pt x="236421" y="1"/>
                    </a:moveTo>
                    <a:cubicBezTo>
                      <a:pt x="208902" y="907"/>
                      <a:pt x="172479" y="9368"/>
                      <a:pt x="155427" y="11238"/>
                    </a:cubicBezTo>
                    <a:cubicBezTo>
                      <a:pt x="146774" y="12186"/>
                      <a:pt x="138691" y="12582"/>
                      <a:pt x="131013" y="12582"/>
                    </a:cubicBezTo>
                    <a:cubicBezTo>
                      <a:pt x="91689" y="12582"/>
                      <a:pt x="62965" y="2185"/>
                      <a:pt x="22502" y="2185"/>
                    </a:cubicBezTo>
                    <a:cubicBezTo>
                      <a:pt x="16412" y="2185"/>
                      <a:pt x="10057" y="2420"/>
                      <a:pt x="3359" y="2962"/>
                    </a:cubicBezTo>
                    <a:cubicBezTo>
                      <a:pt x="2237" y="3043"/>
                      <a:pt x="1119" y="3142"/>
                      <a:pt x="1" y="3255"/>
                    </a:cubicBezTo>
                    <a:lnTo>
                      <a:pt x="1" y="17743"/>
                    </a:lnTo>
                    <a:lnTo>
                      <a:pt x="236421" y="17743"/>
                    </a:lnTo>
                    <a:lnTo>
                      <a:pt x="2364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482" name="Google Shape;1482;p24"/>
              <p:cNvSpPr/>
              <p:nvPr/>
            </p:nvSpPr>
            <p:spPr>
              <a:xfrm>
                <a:off x="-100" y="4809574"/>
                <a:ext cx="9144212" cy="333937"/>
              </a:xfrm>
              <a:custGeom>
                <a:avLst/>
                <a:gdLst/>
                <a:ahLst/>
                <a:cxnLst/>
                <a:rect l="l" t="t" r="r" b="b"/>
                <a:pathLst>
                  <a:path w="236422" h="13019" extrusionOk="0">
                    <a:moveTo>
                      <a:pt x="1" y="1"/>
                    </a:moveTo>
                    <a:lnTo>
                      <a:pt x="1" y="13019"/>
                    </a:lnTo>
                    <a:lnTo>
                      <a:pt x="236421" y="13019"/>
                    </a:lnTo>
                    <a:lnTo>
                      <a:pt x="236421" y="3183"/>
                    </a:lnTo>
                    <a:cubicBezTo>
                      <a:pt x="235308" y="3075"/>
                      <a:pt x="234190" y="2976"/>
                      <a:pt x="233068" y="2895"/>
                    </a:cubicBezTo>
                    <a:cubicBezTo>
                      <a:pt x="224233" y="2196"/>
                      <a:pt x="215453" y="1905"/>
                      <a:pt x="206711" y="1905"/>
                    </a:cubicBezTo>
                    <a:cubicBezTo>
                      <a:pt x="162712" y="1905"/>
                      <a:pt x="119694" y="9284"/>
                      <a:pt x="75590" y="9284"/>
                    </a:cubicBezTo>
                    <a:cubicBezTo>
                      <a:pt x="69056" y="9284"/>
                      <a:pt x="62498" y="9122"/>
                      <a:pt x="55910" y="8750"/>
                    </a:cubicBezTo>
                    <a:cubicBezTo>
                      <a:pt x="36698" y="7799"/>
                      <a:pt x="17933" y="474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3" name="Google Shape;1483;p24"/>
            <p:cNvGrpSpPr/>
            <p:nvPr/>
          </p:nvGrpSpPr>
          <p:grpSpPr>
            <a:xfrm>
              <a:off x="471604" y="4769172"/>
              <a:ext cx="831956" cy="423900"/>
              <a:chOff x="7392100" y="4636038"/>
              <a:chExt cx="1188509" cy="605485"/>
            </a:xfrm>
          </p:grpSpPr>
          <p:sp>
            <p:nvSpPr>
              <p:cNvPr id="1484" name="Google Shape;1484;p24"/>
              <p:cNvSpPr/>
              <p:nvPr/>
            </p:nvSpPr>
            <p:spPr>
              <a:xfrm>
                <a:off x="8017718" y="4636038"/>
                <a:ext cx="401352" cy="236904"/>
              </a:xfrm>
              <a:custGeom>
                <a:avLst/>
                <a:gdLst/>
                <a:ahLst/>
                <a:cxnLst/>
                <a:rect l="l" t="t" r="r" b="b"/>
                <a:pathLst>
                  <a:path w="4569" h="2697" extrusionOk="0">
                    <a:moveTo>
                      <a:pt x="1142" y="0"/>
                    </a:moveTo>
                    <a:cubicBezTo>
                      <a:pt x="761" y="36"/>
                      <a:pt x="381" y="77"/>
                      <a:pt x="0" y="118"/>
                    </a:cubicBezTo>
                    <a:cubicBezTo>
                      <a:pt x="1739" y="605"/>
                      <a:pt x="3218" y="1657"/>
                      <a:pt x="4569" y="2697"/>
                    </a:cubicBezTo>
                    <a:cubicBezTo>
                      <a:pt x="3632" y="1563"/>
                      <a:pt x="2462" y="644"/>
                      <a:pt x="11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5" name="Google Shape;1485;p24"/>
              <p:cNvGrpSpPr/>
              <p:nvPr/>
            </p:nvGrpSpPr>
            <p:grpSpPr>
              <a:xfrm>
                <a:off x="7392100" y="4646315"/>
                <a:ext cx="1188509" cy="595207"/>
                <a:chOff x="7392100" y="4646315"/>
                <a:chExt cx="1188509" cy="595207"/>
              </a:xfrm>
            </p:grpSpPr>
            <p:sp>
              <p:nvSpPr>
                <p:cNvPr id="1486" name="Google Shape;1486;p24"/>
                <p:cNvSpPr/>
                <p:nvPr/>
              </p:nvSpPr>
              <p:spPr>
                <a:xfrm>
                  <a:off x="7405979" y="4832274"/>
                  <a:ext cx="1005006" cy="397300"/>
                </a:xfrm>
                <a:custGeom>
                  <a:avLst/>
                  <a:gdLst/>
                  <a:ahLst/>
                  <a:cxnLst/>
                  <a:rect l="l" t="t" r="r" b="b"/>
                  <a:pathLst>
                    <a:path w="11441" h="4523" extrusionOk="0">
                      <a:moveTo>
                        <a:pt x="5705" y="1"/>
                      </a:moveTo>
                      <a:cubicBezTo>
                        <a:pt x="2995" y="1"/>
                        <a:pt x="1043" y="1631"/>
                        <a:pt x="1" y="3969"/>
                      </a:cubicBezTo>
                      <a:cubicBezTo>
                        <a:pt x="72" y="3997"/>
                        <a:pt x="790" y="4275"/>
                        <a:pt x="1418" y="4370"/>
                      </a:cubicBezTo>
                      <a:cubicBezTo>
                        <a:pt x="2110" y="3006"/>
                        <a:pt x="3011" y="1793"/>
                        <a:pt x="4845" y="1300"/>
                      </a:cubicBezTo>
                      <a:cubicBezTo>
                        <a:pt x="5063" y="1252"/>
                        <a:pt x="5281" y="1229"/>
                        <a:pt x="5497" y="1229"/>
                      </a:cubicBezTo>
                      <a:cubicBezTo>
                        <a:pt x="6193" y="1229"/>
                        <a:pt x="6865" y="1469"/>
                        <a:pt x="7427" y="1875"/>
                      </a:cubicBezTo>
                      <a:cubicBezTo>
                        <a:pt x="8673" y="2442"/>
                        <a:pt x="9495" y="3466"/>
                        <a:pt x="10179" y="4523"/>
                      </a:cubicBezTo>
                      <a:cubicBezTo>
                        <a:pt x="10601" y="4441"/>
                        <a:pt x="10956" y="4339"/>
                        <a:pt x="11441" y="4268"/>
                      </a:cubicBezTo>
                      <a:cubicBezTo>
                        <a:pt x="10631" y="2434"/>
                        <a:pt x="9270" y="580"/>
                        <a:pt x="7358" y="189"/>
                      </a:cubicBezTo>
                      <a:cubicBezTo>
                        <a:pt x="6779" y="61"/>
                        <a:pt x="6228" y="1"/>
                        <a:pt x="570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7530541" y="4940143"/>
                  <a:ext cx="769676" cy="301379"/>
                </a:xfrm>
                <a:custGeom>
                  <a:avLst/>
                  <a:gdLst/>
                  <a:ahLst/>
                  <a:cxnLst/>
                  <a:rect l="l" t="t" r="r" b="b"/>
                  <a:pathLst>
                    <a:path w="8762" h="3431" extrusionOk="0">
                      <a:moveTo>
                        <a:pt x="5626" y="491"/>
                      </a:moveTo>
                      <a:cubicBezTo>
                        <a:pt x="5697" y="517"/>
                        <a:pt x="5766" y="542"/>
                        <a:pt x="5835" y="573"/>
                      </a:cubicBezTo>
                      <a:cubicBezTo>
                        <a:pt x="5769" y="545"/>
                        <a:pt x="5697" y="517"/>
                        <a:pt x="5626" y="491"/>
                      </a:cubicBezTo>
                      <a:close/>
                      <a:moveTo>
                        <a:pt x="4079" y="1"/>
                      </a:moveTo>
                      <a:cubicBezTo>
                        <a:pt x="3863" y="1"/>
                        <a:pt x="3645" y="24"/>
                        <a:pt x="3427" y="72"/>
                      </a:cubicBezTo>
                      <a:cubicBezTo>
                        <a:pt x="1593" y="568"/>
                        <a:pt x="692" y="1781"/>
                        <a:pt x="0" y="3144"/>
                      </a:cubicBezTo>
                      <a:cubicBezTo>
                        <a:pt x="49" y="3149"/>
                        <a:pt x="94" y="3157"/>
                        <a:pt x="140" y="3162"/>
                      </a:cubicBezTo>
                      <a:cubicBezTo>
                        <a:pt x="2066" y="3374"/>
                        <a:pt x="4413" y="3382"/>
                        <a:pt x="6422" y="3415"/>
                      </a:cubicBezTo>
                      <a:cubicBezTo>
                        <a:pt x="6614" y="3420"/>
                        <a:pt x="6805" y="3423"/>
                        <a:pt x="6992" y="3428"/>
                      </a:cubicBezTo>
                      <a:cubicBezTo>
                        <a:pt x="7084" y="3430"/>
                        <a:pt x="7173" y="3431"/>
                        <a:pt x="7258" y="3431"/>
                      </a:cubicBezTo>
                      <a:cubicBezTo>
                        <a:pt x="7920" y="3431"/>
                        <a:pt x="8370" y="3372"/>
                        <a:pt x="8761" y="3295"/>
                      </a:cubicBezTo>
                      <a:cubicBezTo>
                        <a:pt x="8074" y="2238"/>
                        <a:pt x="7252" y="1214"/>
                        <a:pt x="6009" y="647"/>
                      </a:cubicBezTo>
                      <a:cubicBezTo>
                        <a:pt x="5447" y="241"/>
                        <a:pt x="4775" y="1"/>
                        <a:pt x="407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7392100" y="4646315"/>
                  <a:ext cx="1188509" cy="560858"/>
                </a:xfrm>
                <a:custGeom>
                  <a:avLst/>
                  <a:gdLst/>
                  <a:ahLst/>
                  <a:cxnLst/>
                  <a:rect l="l" t="t" r="r" b="b"/>
                  <a:pathLst>
                    <a:path w="13530" h="6385" extrusionOk="0">
                      <a:moveTo>
                        <a:pt x="7122" y="1"/>
                      </a:moveTo>
                      <a:cubicBezTo>
                        <a:pt x="6525" y="70"/>
                        <a:pt x="5930" y="149"/>
                        <a:pt x="5335" y="238"/>
                      </a:cubicBezTo>
                      <a:cubicBezTo>
                        <a:pt x="4870" y="310"/>
                        <a:pt x="4405" y="389"/>
                        <a:pt x="3943" y="478"/>
                      </a:cubicBezTo>
                      <a:cubicBezTo>
                        <a:pt x="3604" y="831"/>
                        <a:pt x="3269" y="1193"/>
                        <a:pt x="2947" y="1561"/>
                      </a:cubicBezTo>
                      <a:cubicBezTo>
                        <a:pt x="1798" y="2871"/>
                        <a:pt x="777" y="4268"/>
                        <a:pt x="0" y="5762"/>
                      </a:cubicBezTo>
                      <a:cubicBezTo>
                        <a:pt x="39" y="5874"/>
                        <a:pt x="90" y="5984"/>
                        <a:pt x="151" y="6083"/>
                      </a:cubicBezTo>
                      <a:lnTo>
                        <a:pt x="159" y="6088"/>
                      </a:lnTo>
                      <a:cubicBezTo>
                        <a:pt x="1201" y="3750"/>
                        <a:pt x="3154" y="2118"/>
                        <a:pt x="5865" y="2118"/>
                      </a:cubicBezTo>
                      <a:cubicBezTo>
                        <a:pt x="6387" y="2118"/>
                        <a:pt x="6938" y="2179"/>
                        <a:pt x="7516" y="2306"/>
                      </a:cubicBezTo>
                      <a:cubicBezTo>
                        <a:pt x="9428" y="2697"/>
                        <a:pt x="10789" y="4551"/>
                        <a:pt x="11599" y="6385"/>
                      </a:cubicBezTo>
                      <a:cubicBezTo>
                        <a:pt x="12028" y="6321"/>
                        <a:pt x="12462" y="6290"/>
                        <a:pt x="12899" y="6290"/>
                      </a:cubicBezTo>
                      <a:cubicBezTo>
                        <a:pt x="12948" y="6289"/>
                        <a:pt x="12999" y="6289"/>
                        <a:pt x="13052" y="6289"/>
                      </a:cubicBezTo>
                      <a:cubicBezTo>
                        <a:pt x="13198" y="6289"/>
                        <a:pt x="13357" y="6291"/>
                        <a:pt x="13529" y="6295"/>
                      </a:cubicBezTo>
                      <a:cubicBezTo>
                        <a:pt x="13231" y="4944"/>
                        <a:pt x="12590" y="3675"/>
                        <a:pt x="11691" y="2580"/>
                      </a:cubicBezTo>
                      <a:cubicBezTo>
                        <a:pt x="10340" y="1540"/>
                        <a:pt x="8864" y="488"/>
                        <a:pt x="71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9" name="Google Shape;1489;p24"/>
            <p:cNvGrpSpPr/>
            <p:nvPr/>
          </p:nvGrpSpPr>
          <p:grpSpPr>
            <a:xfrm>
              <a:off x="3566612" y="4792546"/>
              <a:ext cx="1155065" cy="423903"/>
              <a:chOff x="7392100" y="4635774"/>
              <a:chExt cx="1650565" cy="605748"/>
            </a:xfrm>
          </p:grpSpPr>
          <p:sp>
            <p:nvSpPr>
              <p:cNvPr id="1490" name="Google Shape;1490;p24"/>
              <p:cNvSpPr/>
              <p:nvPr/>
            </p:nvSpPr>
            <p:spPr>
              <a:xfrm>
                <a:off x="8017718" y="4636038"/>
                <a:ext cx="401352" cy="236904"/>
              </a:xfrm>
              <a:custGeom>
                <a:avLst/>
                <a:gdLst/>
                <a:ahLst/>
                <a:cxnLst/>
                <a:rect l="l" t="t" r="r" b="b"/>
                <a:pathLst>
                  <a:path w="4569" h="2697" extrusionOk="0">
                    <a:moveTo>
                      <a:pt x="1142" y="0"/>
                    </a:moveTo>
                    <a:cubicBezTo>
                      <a:pt x="761" y="36"/>
                      <a:pt x="381" y="77"/>
                      <a:pt x="0" y="118"/>
                    </a:cubicBezTo>
                    <a:cubicBezTo>
                      <a:pt x="1739" y="605"/>
                      <a:pt x="3218" y="1657"/>
                      <a:pt x="4569" y="2697"/>
                    </a:cubicBezTo>
                    <a:cubicBezTo>
                      <a:pt x="3632" y="1563"/>
                      <a:pt x="2462" y="644"/>
                      <a:pt x="11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1" name="Google Shape;1491;p24"/>
              <p:cNvGrpSpPr/>
              <p:nvPr/>
            </p:nvGrpSpPr>
            <p:grpSpPr>
              <a:xfrm>
                <a:off x="7392100" y="4635774"/>
                <a:ext cx="1650565" cy="605748"/>
                <a:chOff x="7392100" y="4635774"/>
                <a:chExt cx="1650565" cy="605748"/>
              </a:xfrm>
            </p:grpSpPr>
            <p:sp>
              <p:nvSpPr>
                <p:cNvPr id="1492" name="Google Shape;1492;p24"/>
                <p:cNvSpPr/>
                <p:nvPr/>
              </p:nvSpPr>
              <p:spPr>
                <a:xfrm>
                  <a:off x="7405979" y="4832274"/>
                  <a:ext cx="1005006" cy="397300"/>
                </a:xfrm>
                <a:custGeom>
                  <a:avLst/>
                  <a:gdLst/>
                  <a:ahLst/>
                  <a:cxnLst/>
                  <a:rect l="l" t="t" r="r" b="b"/>
                  <a:pathLst>
                    <a:path w="11441" h="4523" extrusionOk="0">
                      <a:moveTo>
                        <a:pt x="5705" y="1"/>
                      </a:moveTo>
                      <a:cubicBezTo>
                        <a:pt x="2995" y="1"/>
                        <a:pt x="1043" y="1631"/>
                        <a:pt x="1" y="3969"/>
                      </a:cubicBezTo>
                      <a:cubicBezTo>
                        <a:pt x="72" y="3997"/>
                        <a:pt x="790" y="4275"/>
                        <a:pt x="1418" y="4370"/>
                      </a:cubicBezTo>
                      <a:cubicBezTo>
                        <a:pt x="2110" y="3006"/>
                        <a:pt x="3011" y="1793"/>
                        <a:pt x="4845" y="1300"/>
                      </a:cubicBezTo>
                      <a:cubicBezTo>
                        <a:pt x="5063" y="1252"/>
                        <a:pt x="5281" y="1229"/>
                        <a:pt x="5497" y="1229"/>
                      </a:cubicBezTo>
                      <a:cubicBezTo>
                        <a:pt x="6193" y="1229"/>
                        <a:pt x="6865" y="1469"/>
                        <a:pt x="7427" y="1875"/>
                      </a:cubicBezTo>
                      <a:cubicBezTo>
                        <a:pt x="8673" y="2442"/>
                        <a:pt x="9495" y="3466"/>
                        <a:pt x="10179" y="4523"/>
                      </a:cubicBezTo>
                      <a:cubicBezTo>
                        <a:pt x="10601" y="4441"/>
                        <a:pt x="10956" y="4339"/>
                        <a:pt x="11441" y="4268"/>
                      </a:cubicBezTo>
                      <a:cubicBezTo>
                        <a:pt x="10631" y="2434"/>
                        <a:pt x="9270" y="580"/>
                        <a:pt x="7358" y="189"/>
                      </a:cubicBezTo>
                      <a:cubicBezTo>
                        <a:pt x="6779" y="61"/>
                        <a:pt x="6228" y="1"/>
                        <a:pt x="570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4"/>
                <p:cNvSpPr/>
                <p:nvPr/>
              </p:nvSpPr>
              <p:spPr>
                <a:xfrm>
                  <a:off x="7530541" y="4940143"/>
                  <a:ext cx="769676" cy="301379"/>
                </a:xfrm>
                <a:custGeom>
                  <a:avLst/>
                  <a:gdLst/>
                  <a:ahLst/>
                  <a:cxnLst/>
                  <a:rect l="l" t="t" r="r" b="b"/>
                  <a:pathLst>
                    <a:path w="8762" h="3431" extrusionOk="0">
                      <a:moveTo>
                        <a:pt x="5626" y="491"/>
                      </a:moveTo>
                      <a:cubicBezTo>
                        <a:pt x="5697" y="517"/>
                        <a:pt x="5766" y="542"/>
                        <a:pt x="5835" y="573"/>
                      </a:cubicBezTo>
                      <a:cubicBezTo>
                        <a:pt x="5769" y="545"/>
                        <a:pt x="5697" y="517"/>
                        <a:pt x="5626" y="491"/>
                      </a:cubicBezTo>
                      <a:close/>
                      <a:moveTo>
                        <a:pt x="4079" y="1"/>
                      </a:moveTo>
                      <a:cubicBezTo>
                        <a:pt x="3863" y="1"/>
                        <a:pt x="3645" y="24"/>
                        <a:pt x="3427" y="72"/>
                      </a:cubicBezTo>
                      <a:cubicBezTo>
                        <a:pt x="1593" y="568"/>
                        <a:pt x="692" y="1781"/>
                        <a:pt x="0" y="3144"/>
                      </a:cubicBezTo>
                      <a:cubicBezTo>
                        <a:pt x="49" y="3149"/>
                        <a:pt x="94" y="3157"/>
                        <a:pt x="140" y="3162"/>
                      </a:cubicBezTo>
                      <a:cubicBezTo>
                        <a:pt x="2066" y="3374"/>
                        <a:pt x="4413" y="3382"/>
                        <a:pt x="6422" y="3415"/>
                      </a:cubicBezTo>
                      <a:cubicBezTo>
                        <a:pt x="6614" y="3420"/>
                        <a:pt x="6805" y="3423"/>
                        <a:pt x="6992" y="3428"/>
                      </a:cubicBezTo>
                      <a:cubicBezTo>
                        <a:pt x="7084" y="3430"/>
                        <a:pt x="7173" y="3431"/>
                        <a:pt x="7258" y="3431"/>
                      </a:cubicBezTo>
                      <a:cubicBezTo>
                        <a:pt x="7920" y="3431"/>
                        <a:pt x="8370" y="3372"/>
                        <a:pt x="8761" y="3295"/>
                      </a:cubicBezTo>
                      <a:cubicBezTo>
                        <a:pt x="8074" y="2238"/>
                        <a:pt x="7252" y="1214"/>
                        <a:pt x="6009" y="647"/>
                      </a:cubicBezTo>
                      <a:cubicBezTo>
                        <a:pt x="5447" y="241"/>
                        <a:pt x="4775" y="1"/>
                        <a:pt x="407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4"/>
                <p:cNvSpPr/>
                <p:nvPr/>
              </p:nvSpPr>
              <p:spPr>
                <a:xfrm>
                  <a:off x="7392100" y="4646315"/>
                  <a:ext cx="1188509" cy="560858"/>
                </a:xfrm>
                <a:custGeom>
                  <a:avLst/>
                  <a:gdLst/>
                  <a:ahLst/>
                  <a:cxnLst/>
                  <a:rect l="l" t="t" r="r" b="b"/>
                  <a:pathLst>
                    <a:path w="13530" h="6385" extrusionOk="0">
                      <a:moveTo>
                        <a:pt x="7122" y="1"/>
                      </a:moveTo>
                      <a:cubicBezTo>
                        <a:pt x="6525" y="70"/>
                        <a:pt x="5930" y="149"/>
                        <a:pt x="5335" y="238"/>
                      </a:cubicBezTo>
                      <a:cubicBezTo>
                        <a:pt x="4870" y="310"/>
                        <a:pt x="4405" y="389"/>
                        <a:pt x="3943" y="478"/>
                      </a:cubicBezTo>
                      <a:cubicBezTo>
                        <a:pt x="3604" y="831"/>
                        <a:pt x="3269" y="1193"/>
                        <a:pt x="2947" y="1561"/>
                      </a:cubicBezTo>
                      <a:cubicBezTo>
                        <a:pt x="1798" y="2871"/>
                        <a:pt x="777" y="4268"/>
                        <a:pt x="0" y="5762"/>
                      </a:cubicBezTo>
                      <a:cubicBezTo>
                        <a:pt x="39" y="5874"/>
                        <a:pt x="90" y="5984"/>
                        <a:pt x="151" y="6083"/>
                      </a:cubicBezTo>
                      <a:lnTo>
                        <a:pt x="159" y="6088"/>
                      </a:lnTo>
                      <a:cubicBezTo>
                        <a:pt x="1201" y="3750"/>
                        <a:pt x="3154" y="2118"/>
                        <a:pt x="5865" y="2118"/>
                      </a:cubicBezTo>
                      <a:cubicBezTo>
                        <a:pt x="6387" y="2118"/>
                        <a:pt x="6938" y="2179"/>
                        <a:pt x="7516" y="2306"/>
                      </a:cubicBezTo>
                      <a:cubicBezTo>
                        <a:pt x="9428" y="2697"/>
                        <a:pt x="10789" y="4551"/>
                        <a:pt x="11599" y="6385"/>
                      </a:cubicBezTo>
                      <a:cubicBezTo>
                        <a:pt x="12028" y="6321"/>
                        <a:pt x="12462" y="6290"/>
                        <a:pt x="12899" y="6290"/>
                      </a:cubicBezTo>
                      <a:cubicBezTo>
                        <a:pt x="12948" y="6289"/>
                        <a:pt x="12999" y="6289"/>
                        <a:pt x="13052" y="6289"/>
                      </a:cubicBezTo>
                      <a:cubicBezTo>
                        <a:pt x="13198" y="6289"/>
                        <a:pt x="13357" y="6291"/>
                        <a:pt x="13529" y="6295"/>
                      </a:cubicBezTo>
                      <a:cubicBezTo>
                        <a:pt x="13231" y="4944"/>
                        <a:pt x="12590" y="3675"/>
                        <a:pt x="11691" y="2580"/>
                      </a:cubicBezTo>
                      <a:cubicBezTo>
                        <a:pt x="10340" y="1540"/>
                        <a:pt x="8864" y="488"/>
                        <a:pt x="71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4"/>
                <p:cNvSpPr/>
                <p:nvPr/>
              </p:nvSpPr>
              <p:spPr>
                <a:xfrm>
                  <a:off x="8117771" y="4635774"/>
                  <a:ext cx="924894" cy="567359"/>
                </a:xfrm>
                <a:custGeom>
                  <a:avLst/>
                  <a:gdLst/>
                  <a:ahLst/>
                  <a:cxnLst/>
                  <a:rect l="l" t="t" r="r" b="b"/>
                  <a:pathLst>
                    <a:path w="10529" h="6459" extrusionOk="0">
                      <a:moveTo>
                        <a:pt x="8943" y="5248"/>
                      </a:moveTo>
                      <a:lnTo>
                        <a:pt x="9099" y="5401"/>
                      </a:lnTo>
                      <a:cubicBezTo>
                        <a:pt x="9043" y="5355"/>
                        <a:pt x="8991" y="5302"/>
                        <a:pt x="8943" y="5248"/>
                      </a:cubicBezTo>
                      <a:close/>
                      <a:moveTo>
                        <a:pt x="36" y="1"/>
                      </a:moveTo>
                      <a:lnTo>
                        <a:pt x="0" y="3"/>
                      </a:lnTo>
                      <a:cubicBezTo>
                        <a:pt x="2679" y="1311"/>
                        <a:pt x="4671" y="3698"/>
                        <a:pt x="5268" y="6413"/>
                      </a:cubicBezTo>
                      <a:cubicBezTo>
                        <a:pt x="5960" y="6425"/>
                        <a:pt x="6836" y="6459"/>
                        <a:pt x="7715" y="6459"/>
                      </a:cubicBezTo>
                      <a:cubicBezTo>
                        <a:pt x="8190" y="6459"/>
                        <a:pt x="8665" y="6451"/>
                        <a:pt x="9109" y="6425"/>
                      </a:cubicBezTo>
                      <a:cubicBezTo>
                        <a:pt x="9617" y="6397"/>
                        <a:pt x="10087" y="6346"/>
                        <a:pt x="10475" y="6262"/>
                      </a:cubicBezTo>
                      <a:lnTo>
                        <a:pt x="10529" y="6249"/>
                      </a:lnTo>
                      <a:cubicBezTo>
                        <a:pt x="10406" y="6012"/>
                        <a:pt x="10276" y="5779"/>
                        <a:pt x="10141" y="5547"/>
                      </a:cubicBezTo>
                      <a:cubicBezTo>
                        <a:pt x="10112" y="5501"/>
                        <a:pt x="10082" y="5453"/>
                        <a:pt x="10054" y="5404"/>
                      </a:cubicBezTo>
                      <a:cubicBezTo>
                        <a:pt x="9612" y="4921"/>
                        <a:pt x="9101" y="4472"/>
                        <a:pt x="8381" y="4143"/>
                      </a:cubicBezTo>
                      <a:lnTo>
                        <a:pt x="8381" y="4143"/>
                      </a:lnTo>
                      <a:cubicBezTo>
                        <a:pt x="8557" y="4505"/>
                        <a:pt x="8657" y="4916"/>
                        <a:pt x="8943" y="5248"/>
                      </a:cubicBezTo>
                      <a:cubicBezTo>
                        <a:pt x="8274" y="4577"/>
                        <a:pt x="7541" y="3854"/>
                        <a:pt x="6683" y="3246"/>
                      </a:cubicBezTo>
                      <a:lnTo>
                        <a:pt x="6563" y="3254"/>
                      </a:lnTo>
                      <a:cubicBezTo>
                        <a:pt x="6458" y="3259"/>
                        <a:pt x="6354" y="3264"/>
                        <a:pt x="6249" y="3267"/>
                      </a:cubicBezTo>
                      <a:cubicBezTo>
                        <a:pt x="6229" y="3267"/>
                        <a:pt x="6209" y="3267"/>
                        <a:pt x="6188" y="3267"/>
                      </a:cubicBezTo>
                      <a:cubicBezTo>
                        <a:pt x="5969" y="3267"/>
                        <a:pt x="5749" y="3254"/>
                        <a:pt x="5531" y="3231"/>
                      </a:cubicBezTo>
                      <a:cubicBezTo>
                        <a:pt x="5381" y="3213"/>
                        <a:pt x="5212" y="3205"/>
                        <a:pt x="5067" y="3164"/>
                      </a:cubicBezTo>
                      <a:lnTo>
                        <a:pt x="4952" y="3136"/>
                      </a:lnTo>
                      <a:cubicBezTo>
                        <a:pt x="5036" y="3134"/>
                        <a:pt x="5056" y="3134"/>
                        <a:pt x="5013" y="3134"/>
                      </a:cubicBezTo>
                      <a:cubicBezTo>
                        <a:pt x="4824" y="3080"/>
                        <a:pt x="4701" y="3098"/>
                        <a:pt x="4518" y="3009"/>
                      </a:cubicBezTo>
                      <a:cubicBezTo>
                        <a:pt x="4418" y="2958"/>
                        <a:pt x="4321" y="2899"/>
                        <a:pt x="4232" y="2833"/>
                      </a:cubicBezTo>
                      <a:cubicBezTo>
                        <a:pt x="4043" y="2705"/>
                        <a:pt x="3861" y="2562"/>
                        <a:pt x="3690" y="2411"/>
                      </a:cubicBezTo>
                      <a:cubicBezTo>
                        <a:pt x="3471" y="2215"/>
                        <a:pt x="3241" y="2031"/>
                        <a:pt x="3003" y="1852"/>
                      </a:cubicBezTo>
                      <a:cubicBezTo>
                        <a:pt x="2084" y="1160"/>
                        <a:pt x="1060" y="575"/>
                        <a:pt x="3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4"/>
                <p:cNvSpPr/>
                <p:nvPr/>
              </p:nvSpPr>
              <p:spPr>
                <a:xfrm>
                  <a:off x="8704826" y="4915460"/>
                  <a:ext cx="296117" cy="195005"/>
                </a:xfrm>
                <a:custGeom>
                  <a:avLst/>
                  <a:gdLst/>
                  <a:ahLst/>
                  <a:cxnLst/>
                  <a:rect l="l" t="t" r="r" b="b"/>
                  <a:pathLst>
                    <a:path w="3371" h="2220" extrusionOk="0">
                      <a:moveTo>
                        <a:pt x="1168" y="1"/>
                      </a:moveTo>
                      <a:cubicBezTo>
                        <a:pt x="782" y="1"/>
                        <a:pt x="391" y="39"/>
                        <a:pt x="0" y="62"/>
                      </a:cubicBezTo>
                      <a:cubicBezTo>
                        <a:pt x="858" y="670"/>
                        <a:pt x="1588" y="1393"/>
                        <a:pt x="2260" y="2062"/>
                      </a:cubicBezTo>
                      <a:cubicBezTo>
                        <a:pt x="1974" y="1732"/>
                        <a:pt x="1874" y="1319"/>
                        <a:pt x="1698" y="959"/>
                      </a:cubicBezTo>
                      <a:lnTo>
                        <a:pt x="1698" y="959"/>
                      </a:lnTo>
                      <a:cubicBezTo>
                        <a:pt x="2418" y="1288"/>
                        <a:pt x="2929" y="1737"/>
                        <a:pt x="3371" y="2220"/>
                      </a:cubicBezTo>
                      <a:cubicBezTo>
                        <a:pt x="3218" y="1967"/>
                        <a:pt x="3062" y="1719"/>
                        <a:pt x="2898" y="1474"/>
                      </a:cubicBezTo>
                      <a:cubicBezTo>
                        <a:pt x="2804" y="1329"/>
                        <a:pt x="2707" y="1188"/>
                        <a:pt x="2610" y="1045"/>
                      </a:cubicBezTo>
                      <a:cubicBezTo>
                        <a:pt x="2380" y="713"/>
                        <a:pt x="2140" y="384"/>
                        <a:pt x="1895" y="60"/>
                      </a:cubicBezTo>
                      <a:cubicBezTo>
                        <a:pt x="1655" y="16"/>
                        <a:pt x="1413" y="1"/>
                        <a:pt x="116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97" name="Google Shape;1497;p24"/>
          <p:cNvGrpSpPr/>
          <p:nvPr/>
        </p:nvGrpSpPr>
        <p:grpSpPr>
          <a:xfrm rot="440386">
            <a:off x="2985964" y="4524065"/>
            <a:ext cx="632134" cy="1159781"/>
            <a:chOff x="9427650" y="2266125"/>
            <a:chExt cx="679773" cy="1247184"/>
          </a:xfrm>
        </p:grpSpPr>
        <p:grpSp>
          <p:nvGrpSpPr>
            <p:cNvPr id="1498" name="Google Shape;1498;p24"/>
            <p:cNvGrpSpPr/>
            <p:nvPr/>
          </p:nvGrpSpPr>
          <p:grpSpPr>
            <a:xfrm>
              <a:off x="9427650" y="2266125"/>
              <a:ext cx="679773" cy="609666"/>
              <a:chOff x="9427650" y="2266125"/>
              <a:chExt cx="679773" cy="609666"/>
            </a:xfrm>
          </p:grpSpPr>
          <p:sp>
            <p:nvSpPr>
              <p:cNvPr id="1499" name="Google Shape;1499;p24"/>
              <p:cNvSpPr/>
              <p:nvPr/>
            </p:nvSpPr>
            <p:spPr>
              <a:xfrm>
                <a:off x="9868899" y="2266125"/>
                <a:ext cx="238523" cy="163697"/>
              </a:xfrm>
              <a:custGeom>
                <a:avLst/>
                <a:gdLst/>
                <a:ahLst/>
                <a:cxnLst/>
                <a:rect l="l" t="t" r="r" b="b"/>
                <a:pathLst>
                  <a:path w="2072" h="1422" extrusionOk="0">
                    <a:moveTo>
                      <a:pt x="1149" y="0"/>
                    </a:moveTo>
                    <a:cubicBezTo>
                      <a:pt x="1056" y="0"/>
                      <a:pt x="956" y="23"/>
                      <a:pt x="854" y="74"/>
                    </a:cubicBezTo>
                    <a:lnTo>
                      <a:pt x="838" y="81"/>
                    </a:lnTo>
                    <a:cubicBezTo>
                      <a:pt x="366" y="326"/>
                      <a:pt x="49" y="796"/>
                      <a:pt x="1" y="1327"/>
                    </a:cubicBezTo>
                    <a:cubicBezTo>
                      <a:pt x="230" y="1383"/>
                      <a:pt x="456" y="1421"/>
                      <a:pt x="677" y="1421"/>
                    </a:cubicBezTo>
                    <a:cubicBezTo>
                      <a:pt x="928" y="1421"/>
                      <a:pt x="1174" y="1372"/>
                      <a:pt x="1410" y="1246"/>
                    </a:cubicBezTo>
                    <a:cubicBezTo>
                      <a:pt x="1423" y="1238"/>
                      <a:pt x="1436" y="1233"/>
                      <a:pt x="1446" y="1225"/>
                    </a:cubicBezTo>
                    <a:cubicBezTo>
                      <a:pt x="2071" y="875"/>
                      <a:pt x="1731" y="0"/>
                      <a:pt x="1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4"/>
              <p:cNvSpPr/>
              <p:nvPr/>
            </p:nvSpPr>
            <p:spPr>
              <a:xfrm>
                <a:off x="9636130" y="2292142"/>
                <a:ext cx="201110" cy="205945"/>
              </a:xfrm>
              <a:custGeom>
                <a:avLst/>
                <a:gdLst/>
                <a:ahLst/>
                <a:cxnLst/>
                <a:rect l="l" t="t" r="r" b="b"/>
                <a:pathLst>
                  <a:path w="1747" h="1789" extrusionOk="0">
                    <a:moveTo>
                      <a:pt x="859" y="0"/>
                    </a:moveTo>
                    <a:cubicBezTo>
                      <a:pt x="678" y="0"/>
                      <a:pt x="495" y="82"/>
                      <a:pt x="358" y="277"/>
                    </a:cubicBezTo>
                    <a:lnTo>
                      <a:pt x="350" y="289"/>
                    </a:lnTo>
                    <a:cubicBezTo>
                      <a:pt x="51" y="734"/>
                      <a:pt x="0" y="1298"/>
                      <a:pt x="212" y="1788"/>
                    </a:cubicBezTo>
                    <a:cubicBezTo>
                      <a:pt x="697" y="1655"/>
                      <a:pt x="1134" y="1459"/>
                      <a:pt x="1410" y="1038"/>
                    </a:cubicBezTo>
                    <a:cubicBezTo>
                      <a:pt x="1418" y="1025"/>
                      <a:pt x="1425" y="1015"/>
                      <a:pt x="1433" y="1004"/>
                    </a:cubicBezTo>
                    <a:cubicBezTo>
                      <a:pt x="1746" y="502"/>
                      <a:pt x="1309" y="0"/>
                      <a:pt x="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4"/>
              <p:cNvSpPr/>
              <p:nvPr/>
            </p:nvSpPr>
            <p:spPr>
              <a:xfrm>
                <a:off x="9716367" y="2511443"/>
                <a:ext cx="249690" cy="154718"/>
              </a:xfrm>
              <a:custGeom>
                <a:avLst/>
                <a:gdLst/>
                <a:ahLst/>
                <a:cxnLst/>
                <a:rect l="l" t="t" r="r" b="b"/>
                <a:pathLst>
                  <a:path w="2169" h="1344" extrusionOk="0">
                    <a:moveTo>
                      <a:pt x="1273" y="0"/>
                    </a:moveTo>
                    <a:cubicBezTo>
                      <a:pt x="1216" y="0"/>
                      <a:pt x="1156" y="8"/>
                      <a:pt x="1093" y="24"/>
                    </a:cubicBezTo>
                    <a:lnTo>
                      <a:pt x="1078" y="26"/>
                    </a:lnTo>
                    <a:cubicBezTo>
                      <a:pt x="565" y="172"/>
                      <a:pt x="159" y="565"/>
                      <a:pt x="0" y="1076"/>
                    </a:cubicBezTo>
                    <a:cubicBezTo>
                      <a:pt x="327" y="1231"/>
                      <a:pt x="654" y="1343"/>
                      <a:pt x="991" y="1343"/>
                    </a:cubicBezTo>
                    <a:cubicBezTo>
                      <a:pt x="1125" y="1343"/>
                      <a:pt x="1262" y="1325"/>
                      <a:pt x="1400" y="1285"/>
                    </a:cubicBezTo>
                    <a:lnTo>
                      <a:pt x="1441" y="1272"/>
                    </a:lnTo>
                    <a:cubicBezTo>
                      <a:pt x="2168" y="1044"/>
                      <a:pt x="1943" y="0"/>
                      <a:pt x="1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4"/>
              <p:cNvSpPr/>
              <p:nvPr/>
            </p:nvSpPr>
            <p:spPr>
              <a:xfrm>
                <a:off x="9427650" y="2540107"/>
                <a:ext cx="172101" cy="223098"/>
              </a:xfrm>
              <a:custGeom>
                <a:avLst/>
                <a:gdLst/>
                <a:ahLst/>
                <a:cxnLst/>
                <a:rect l="l" t="t" r="r" b="b"/>
                <a:pathLst>
                  <a:path w="1495" h="1938" extrusionOk="0">
                    <a:moveTo>
                      <a:pt x="732" y="1"/>
                    </a:moveTo>
                    <a:cubicBezTo>
                      <a:pt x="475" y="1"/>
                      <a:pt x="223" y="142"/>
                      <a:pt x="134" y="467"/>
                    </a:cubicBezTo>
                    <a:lnTo>
                      <a:pt x="129" y="482"/>
                    </a:lnTo>
                    <a:cubicBezTo>
                      <a:pt x="1" y="1000"/>
                      <a:pt x="141" y="1549"/>
                      <a:pt x="506" y="1938"/>
                    </a:cubicBezTo>
                    <a:cubicBezTo>
                      <a:pt x="920" y="1649"/>
                      <a:pt x="1262" y="1317"/>
                      <a:pt x="1380" y="827"/>
                    </a:cubicBezTo>
                    <a:cubicBezTo>
                      <a:pt x="1385" y="814"/>
                      <a:pt x="1387" y="799"/>
                      <a:pt x="1390" y="786"/>
                    </a:cubicBezTo>
                    <a:cubicBezTo>
                      <a:pt x="1495" y="305"/>
                      <a:pt x="1109" y="1"/>
                      <a:pt x="7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4"/>
              <p:cNvSpPr/>
              <p:nvPr/>
            </p:nvSpPr>
            <p:spPr>
              <a:xfrm>
                <a:off x="9582600" y="2703000"/>
                <a:ext cx="228854" cy="172791"/>
              </a:xfrm>
              <a:custGeom>
                <a:avLst/>
                <a:gdLst/>
                <a:ahLst/>
                <a:cxnLst/>
                <a:rect l="l" t="t" r="r" b="b"/>
                <a:pathLst>
                  <a:path w="1988" h="1501" extrusionOk="0">
                    <a:moveTo>
                      <a:pt x="1057" y="1"/>
                    </a:moveTo>
                    <a:cubicBezTo>
                      <a:pt x="940" y="1"/>
                      <a:pt x="817" y="37"/>
                      <a:pt x="695" y="119"/>
                    </a:cubicBezTo>
                    <a:lnTo>
                      <a:pt x="682" y="129"/>
                    </a:lnTo>
                    <a:cubicBezTo>
                      <a:pt x="248" y="438"/>
                      <a:pt x="1" y="946"/>
                      <a:pt x="24" y="1480"/>
                    </a:cubicBezTo>
                    <a:cubicBezTo>
                      <a:pt x="147" y="1493"/>
                      <a:pt x="268" y="1500"/>
                      <a:pt x="388" y="1500"/>
                    </a:cubicBezTo>
                    <a:cubicBezTo>
                      <a:pt x="756" y="1500"/>
                      <a:pt x="1102" y="1428"/>
                      <a:pt x="1413" y="1204"/>
                    </a:cubicBezTo>
                    <a:lnTo>
                      <a:pt x="1443" y="1179"/>
                    </a:lnTo>
                    <a:cubicBezTo>
                      <a:pt x="1987" y="765"/>
                      <a:pt x="1595" y="1"/>
                      <a:pt x="1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4" name="Google Shape;1504;p24"/>
            <p:cNvSpPr/>
            <p:nvPr/>
          </p:nvSpPr>
          <p:spPr>
            <a:xfrm>
              <a:off x="9473582" y="2336002"/>
              <a:ext cx="522518" cy="1177307"/>
            </a:xfrm>
            <a:custGeom>
              <a:avLst/>
              <a:gdLst/>
              <a:ahLst/>
              <a:cxnLst/>
              <a:rect l="l" t="t" r="r" b="b"/>
              <a:pathLst>
                <a:path w="4539" h="10227" extrusionOk="0">
                  <a:moveTo>
                    <a:pt x="4461" y="1"/>
                  </a:moveTo>
                  <a:cubicBezTo>
                    <a:pt x="4453" y="1"/>
                    <a:pt x="4444" y="3"/>
                    <a:pt x="4436" y="8"/>
                  </a:cubicBezTo>
                  <a:cubicBezTo>
                    <a:pt x="3672" y="445"/>
                    <a:pt x="2970" y="983"/>
                    <a:pt x="2352" y="1609"/>
                  </a:cubicBezTo>
                  <a:cubicBezTo>
                    <a:pt x="1887" y="2076"/>
                    <a:pt x="1476" y="2597"/>
                    <a:pt x="1131" y="3159"/>
                  </a:cubicBezTo>
                  <a:cubicBezTo>
                    <a:pt x="1300" y="2347"/>
                    <a:pt x="1573" y="1558"/>
                    <a:pt x="1946" y="817"/>
                  </a:cubicBezTo>
                  <a:cubicBezTo>
                    <a:pt x="2064" y="585"/>
                    <a:pt x="2189" y="358"/>
                    <a:pt x="2324" y="136"/>
                  </a:cubicBezTo>
                  <a:cubicBezTo>
                    <a:pt x="2346" y="100"/>
                    <a:pt x="2314" y="68"/>
                    <a:pt x="2280" y="68"/>
                  </a:cubicBezTo>
                  <a:cubicBezTo>
                    <a:pt x="2263" y="68"/>
                    <a:pt x="2246" y="76"/>
                    <a:pt x="2235" y="95"/>
                  </a:cubicBezTo>
                  <a:cubicBezTo>
                    <a:pt x="1752" y="889"/>
                    <a:pt x="1384" y="1749"/>
                    <a:pt x="1147" y="2651"/>
                  </a:cubicBezTo>
                  <a:cubicBezTo>
                    <a:pt x="1080" y="2906"/>
                    <a:pt x="1022" y="3164"/>
                    <a:pt x="976" y="3422"/>
                  </a:cubicBezTo>
                  <a:cubicBezTo>
                    <a:pt x="976" y="3425"/>
                    <a:pt x="976" y="3425"/>
                    <a:pt x="976" y="3425"/>
                  </a:cubicBezTo>
                  <a:cubicBezTo>
                    <a:pt x="920" y="3529"/>
                    <a:pt x="863" y="3634"/>
                    <a:pt x="812" y="3739"/>
                  </a:cubicBezTo>
                  <a:cubicBezTo>
                    <a:pt x="536" y="4285"/>
                    <a:pt x="342" y="4870"/>
                    <a:pt x="233" y="5470"/>
                  </a:cubicBezTo>
                  <a:cubicBezTo>
                    <a:pt x="123" y="4668"/>
                    <a:pt x="115" y="3854"/>
                    <a:pt x="212" y="3047"/>
                  </a:cubicBezTo>
                  <a:cubicBezTo>
                    <a:pt x="243" y="2789"/>
                    <a:pt x="286" y="2533"/>
                    <a:pt x="337" y="2278"/>
                  </a:cubicBezTo>
                  <a:cubicBezTo>
                    <a:pt x="344" y="2245"/>
                    <a:pt x="319" y="2228"/>
                    <a:pt x="292" y="2228"/>
                  </a:cubicBezTo>
                  <a:cubicBezTo>
                    <a:pt x="269" y="2228"/>
                    <a:pt x="244" y="2242"/>
                    <a:pt x="238" y="2270"/>
                  </a:cubicBezTo>
                  <a:cubicBezTo>
                    <a:pt x="54" y="3182"/>
                    <a:pt x="0" y="4117"/>
                    <a:pt x="82" y="5044"/>
                  </a:cubicBezTo>
                  <a:cubicBezTo>
                    <a:pt x="105" y="5301"/>
                    <a:pt x="138" y="5559"/>
                    <a:pt x="182" y="5817"/>
                  </a:cubicBezTo>
                  <a:cubicBezTo>
                    <a:pt x="166" y="5950"/>
                    <a:pt x="156" y="6083"/>
                    <a:pt x="148" y="6216"/>
                  </a:cubicBezTo>
                  <a:cubicBezTo>
                    <a:pt x="123" y="6943"/>
                    <a:pt x="250" y="7666"/>
                    <a:pt x="526" y="8338"/>
                  </a:cubicBezTo>
                  <a:cubicBezTo>
                    <a:pt x="800" y="8999"/>
                    <a:pt x="1221" y="9602"/>
                    <a:pt x="1778" y="10054"/>
                  </a:cubicBezTo>
                  <a:cubicBezTo>
                    <a:pt x="1849" y="10110"/>
                    <a:pt x="1923" y="10164"/>
                    <a:pt x="1997" y="10217"/>
                  </a:cubicBezTo>
                  <a:cubicBezTo>
                    <a:pt x="2007" y="10224"/>
                    <a:pt x="2017" y="10227"/>
                    <a:pt x="2026" y="10227"/>
                  </a:cubicBezTo>
                  <a:cubicBezTo>
                    <a:pt x="2068" y="10227"/>
                    <a:pt x="2103" y="10172"/>
                    <a:pt x="2061" y="10141"/>
                  </a:cubicBezTo>
                  <a:cubicBezTo>
                    <a:pt x="1479" y="9735"/>
                    <a:pt x="1022" y="9168"/>
                    <a:pt x="718" y="8529"/>
                  </a:cubicBezTo>
                  <a:cubicBezTo>
                    <a:pt x="411" y="7881"/>
                    <a:pt x="250" y="7173"/>
                    <a:pt x="245" y="6458"/>
                  </a:cubicBezTo>
                  <a:cubicBezTo>
                    <a:pt x="243" y="6251"/>
                    <a:pt x="253" y="6045"/>
                    <a:pt x="276" y="5838"/>
                  </a:cubicBezTo>
                  <a:cubicBezTo>
                    <a:pt x="705" y="5031"/>
                    <a:pt x="1280" y="4306"/>
                    <a:pt x="1966" y="3703"/>
                  </a:cubicBezTo>
                  <a:cubicBezTo>
                    <a:pt x="2005" y="3669"/>
                    <a:pt x="1973" y="3613"/>
                    <a:pt x="1934" y="3613"/>
                  </a:cubicBezTo>
                  <a:cubicBezTo>
                    <a:pt x="1924" y="3613"/>
                    <a:pt x="1913" y="3617"/>
                    <a:pt x="1903" y="3626"/>
                  </a:cubicBezTo>
                  <a:cubicBezTo>
                    <a:pt x="1356" y="4106"/>
                    <a:pt x="881" y="4661"/>
                    <a:pt x="491" y="5273"/>
                  </a:cubicBezTo>
                  <a:cubicBezTo>
                    <a:pt x="427" y="5370"/>
                    <a:pt x="368" y="5473"/>
                    <a:pt x="312" y="5575"/>
                  </a:cubicBezTo>
                  <a:cubicBezTo>
                    <a:pt x="401" y="5041"/>
                    <a:pt x="557" y="4523"/>
                    <a:pt x="779" y="4032"/>
                  </a:cubicBezTo>
                  <a:cubicBezTo>
                    <a:pt x="868" y="3833"/>
                    <a:pt x="965" y="3642"/>
                    <a:pt x="1073" y="3453"/>
                  </a:cubicBezTo>
                  <a:cubicBezTo>
                    <a:pt x="1749" y="2845"/>
                    <a:pt x="2528" y="2362"/>
                    <a:pt x="3374" y="2028"/>
                  </a:cubicBezTo>
                  <a:cubicBezTo>
                    <a:pt x="3428" y="2007"/>
                    <a:pt x="3406" y="1932"/>
                    <a:pt x="3359" y="1932"/>
                  </a:cubicBezTo>
                  <a:cubicBezTo>
                    <a:pt x="3353" y="1932"/>
                    <a:pt x="3347" y="1933"/>
                    <a:pt x="3340" y="1936"/>
                  </a:cubicBezTo>
                  <a:cubicBezTo>
                    <a:pt x="2664" y="2201"/>
                    <a:pt x="2028" y="2561"/>
                    <a:pt x="1453" y="3006"/>
                  </a:cubicBezTo>
                  <a:cubicBezTo>
                    <a:pt x="1379" y="3065"/>
                    <a:pt x="1305" y="3126"/>
                    <a:pt x="1231" y="3187"/>
                  </a:cubicBezTo>
                  <a:cubicBezTo>
                    <a:pt x="1520" y="2727"/>
                    <a:pt x="1852" y="2293"/>
                    <a:pt x="2219" y="1890"/>
                  </a:cubicBezTo>
                  <a:cubicBezTo>
                    <a:pt x="2725" y="1336"/>
                    <a:pt x="3450" y="736"/>
                    <a:pt x="4216" y="253"/>
                  </a:cubicBezTo>
                  <a:cubicBezTo>
                    <a:pt x="4306" y="197"/>
                    <a:pt x="4398" y="143"/>
                    <a:pt x="4489" y="92"/>
                  </a:cubicBezTo>
                  <a:cubicBezTo>
                    <a:pt x="4539" y="62"/>
                    <a:pt x="4505" y="1"/>
                    <a:pt x="44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783"/>
        <p:cNvGrpSpPr/>
        <p:nvPr/>
      </p:nvGrpSpPr>
      <p:grpSpPr>
        <a:xfrm>
          <a:off x="0" y="0"/>
          <a:ext cx="0" cy="0"/>
          <a:chOff x="0" y="0"/>
          <a:chExt cx="0" cy="0"/>
        </a:xfrm>
      </p:grpSpPr>
      <p:grpSp>
        <p:nvGrpSpPr>
          <p:cNvPr id="1784" name="Google Shape;1784;p29"/>
          <p:cNvGrpSpPr/>
          <p:nvPr/>
        </p:nvGrpSpPr>
        <p:grpSpPr>
          <a:xfrm>
            <a:off x="117612" y="3825456"/>
            <a:ext cx="4385970" cy="1065950"/>
            <a:chOff x="117612" y="3825456"/>
            <a:chExt cx="4385970" cy="1065950"/>
          </a:xfrm>
        </p:grpSpPr>
        <p:grpSp>
          <p:nvGrpSpPr>
            <p:cNvPr id="1785" name="Google Shape;1785;p29"/>
            <p:cNvGrpSpPr/>
            <p:nvPr/>
          </p:nvGrpSpPr>
          <p:grpSpPr>
            <a:xfrm>
              <a:off x="117612" y="3825456"/>
              <a:ext cx="591400" cy="508110"/>
              <a:chOff x="9035688" y="845200"/>
              <a:chExt cx="1053625" cy="905400"/>
            </a:xfrm>
          </p:grpSpPr>
          <p:sp>
            <p:nvSpPr>
              <p:cNvPr id="1786" name="Google Shape;1786;p29"/>
              <p:cNvSpPr/>
              <p:nvPr/>
            </p:nvSpPr>
            <p:spPr>
              <a:xfrm>
                <a:off x="9329213" y="1391150"/>
                <a:ext cx="518800" cy="359450"/>
              </a:xfrm>
              <a:custGeom>
                <a:avLst/>
                <a:gdLst/>
                <a:ahLst/>
                <a:cxnLst/>
                <a:rect l="l" t="t" r="r" b="b"/>
                <a:pathLst>
                  <a:path w="20752" h="14378" extrusionOk="0">
                    <a:moveTo>
                      <a:pt x="19858" y="1"/>
                    </a:moveTo>
                    <a:cubicBezTo>
                      <a:pt x="19569" y="1"/>
                      <a:pt x="19289" y="158"/>
                      <a:pt x="19196" y="521"/>
                    </a:cubicBezTo>
                    <a:cubicBezTo>
                      <a:pt x="18782" y="2153"/>
                      <a:pt x="18320" y="4122"/>
                      <a:pt x="16793" y="5090"/>
                    </a:cubicBezTo>
                    <a:cubicBezTo>
                      <a:pt x="15999" y="5593"/>
                      <a:pt x="14990" y="5723"/>
                      <a:pt x="14084" y="5897"/>
                    </a:cubicBezTo>
                    <a:cubicBezTo>
                      <a:pt x="13982" y="5915"/>
                      <a:pt x="13879" y="5935"/>
                      <a:pt x="13777" y="5950"/>
                    </a:cubicBezTo>
                    <a:cubicBezTo>
                      <a:pt x="13713" y="5963"/>
                      <a:pt x="13652" y="5971"/>
                      <a:pt x="13588" y="5981"/>
                    </a:cubicBezTo>
                    <a:cubicBezTo>
                      <a:pt x="13550" y="5989"/>
                      <a:pt x="13512" y="5994"/>
                      <a:pt x="13473" y="5999"/>
                    </a:cubicBezTo>
                    <a:cubicBezTo>
                      <a:pt x="13392" y="6012"/>
                      <a:pt x="13310" y="6024"/>
                      <a:pt x="13226" y="6035"/>
                    </a:cubicBezTo>
                    <a:cubicBezTo>
                      <a:pt x="13210" y="6037"/>
                      <a:pt x="13192" y="6040"/>
                      <a:pt x="13175" y="6042"/>
                    </a:cubicBezTo>
                    <a:cubicBezTo>
                      <a:pt x="13083" y="6053"/>
                      <a:pt x="12988" y="6063"/>
                      <a:pt x="12896" y="6073"/>
                    </a:cubicBezTo>
                    <a:lnTo>
                      <a:pt x="12876" y="6075"/>
                    </a:lnTo>
                    <a:cubicBezTo>
                      <a:pt x="12776" y="6086"/>
                      <a:pt x="12679" y="6093"/>
                      <a:pt x="12580" y="6101"/>
                    </a:cubicBezTo>
                    <a:lnTo>
                      <a:pt x="12577" y="6101"/>
                    </a:lnTo>
                    <a:cubicBezTo>
                      <a:pt x="12362" y="6117"/>
                      <a:pt x="12147" y="6126"/>
                      <a:pt x="11931" y="6126"/>
                    </a:cubicBezTo>
                    <a:cubicBezTo>
                      <a:pt x="11843" y="6126"/>
                      <a:pt x="11754" y="6124"/>
                      <a:pt x="11665" y="6121"/>
                    </a:cubicBezTo>
                    <a:cubicBezTo>
                      <a:pt x="11609" y="6121"/>
                      <a:pt x="11551" y="6119"/>
                      <a:pt x="11492" y="6116"/>
                    </a:cubicBezTo>
                    <a:cubicBezTo>
                      <a:pt x="11456" y="4709"/>
                      <a:pt x="11385" y="3305"/>
                      <a:pt x="11272" y="1900"/>
                    </a:cubicBezTo>
                    <a:cubicBezTo>
                      <a:pt x="11242" y="1505"/>
                      <a:pt x="10958" y="1165"/>
                      <a:pt x="10539" y="1165"/>
                    </a:cubicBezTo>
                    <a:cubicBezTo>
                      <a:pt x="10166" y="1165"/>
                      <a:pt x="9773" y="1502"/>
                      <a:pt x="9804" y="1900"/>
                    </a:cubicBezTo>
                    <a:cubicBezTo>
                      <a:pt x="9962" y="3882"/>
                      <a:pt x="10044" y="5869"/>
                      <a:pt x="10046" y="7858"/>
                    </a:cubicBezTo>
                    <a:lnTo>
                      <a:pt x="9934" y="7858"/>
                    </a:lnTo>
                    <a:cubicBezTo>
                      <a:pt x="9816" y="7859"/>
                      <a:pt x="9697" y="7860"/>
                      <a:pt x="9579" y="7860"/>
                    </a:cubicBezTo>
                    <a:cubicBezTo>
                      <a:pt x="9256" y="7860"/>
                      <a:pt x="8933" y="7855"/>
                      <a:pt x="8611" y="7848"/>
                    </a:cubicBezTo>
                    <a:cubicBezTo>
                      <a:pt x="8576" y="7848"/>
                      <a:pt x="8542" y="7843"/>
                      <a:pt x="8509" y="7843"/>
                    </a:cubicBezTo>
                    <a:cubicBezTo>
                      <a:pt x="8323" y="7837"/>
                      <a:pt x="8136" y="7830"/>
                      <a:pt x="7950" y="7820"/>
                    </a:cubicBezTo>
                    <a:cubicBezTo>
                      <a:pt x="7725" y="7809"/>
                      <a:pt x="7503" y="7797"/>
                      <a:pt x="7278" y="7779"/>
                    </a:cubicBezTo>
                    <a:cubicBezTo>
                      <a:pt x="6295" y="7710"/>
                      <a:pt x="5261" y="7648"/>
                      <a:pt x="4314" y="7357"/>
                    </a:cubicBezTo>
                    <a:cubicBezTo>
                      <a:pt x="2730" y="6872"/>
                      <a:pt x="2082" y="5187"/>
                      <a:pt x="1553" y="3775"/>
                    </a:cubicBezTo>
                    <a:cubicBezTo>
                      <a:pt x="1438" y="3464"/>
                      <a:pt x="1170" y="3236"/>
                      <a:pt x="849" y="3236"/>
                    </a:cubicBezTo>
                    <a:cubicBezTo>
                      <a:pt x="785" y="3236"/>
                      <a:pt x="719" y="3245"/>
                      <a:pt x="652" y="3264"/>
                    </a:cubicBezTo>
                    <a:cubicBezTo>
                      <a:pt x="294" y="3361"/>
                      <a:pt x="1" y="3793"/>
                      <a:pt x="141" y="4165"/>
                    </a:cubicBezTo>
                    <a:cubicBezTo>
                      <a:pt x="815" y="5973"/>
                      <a:pt x="1645" y="7878"/>
                      <a:pt x="3560" y="8644"/>
                    </a:cubicBezTo>
                    <a:cubicBezTo>
                      <a:pt x="4607" y="9063"/>
                      <a:pt x="5815" y="9127"/>
                      <a:pt x="6929" y="9219"/>
                    </a:cubicBezTo>
                    <a:cubicBezTo>
                      <a:pt x="7056" y="9232"/>
                      <a:pt x="7181" y="9242"/>
                      <a:pt x="7309" y="9250"/>
                    </a:cubicBezTo>
                    <a:cubicBezTo>
                      <a:pt x="7375" y="9255"/>
                      <a:pt x="7442" y="9260"/>
                      <a:pt x="7511" y="9262"/>
                    </a:cubicBezTo>
                    <a:cubicBezTo>
                      <a:pt x="7569" y="9267"/>
                      <a:pt x="7628" y="9270"/>
                      <a:pt x="7687" y="9275"/>
                    </a:cubicBezTo>
                    <a:cubicBezTo>
                      <a:pt x="7776" y="9280"/>
                      <a:pt x="7868" y="9283"/>
                      <a:pt x="7960" y="9288"/>
                    </a:cubicBezTo>
                    <a:lnTo>
                      <a:pt x="8062" y="9293"/>
                    </a:lnTo>
                    <a:cubicBezTo>
                      <a:pt x="8170" y="9298"/>
                      <a:pt x="8279" y="9303"/>
                      <a:pt x="8387" y="9306"/>
                    </a:cubicBezTo>
                    <a:lnTo>
                      <a:pt x="8435" y="9308"/>
                    </a:lnTo>
                    <a:cubicBezTo>
                      <a:pt x="8555" y="9313"/>
                      <a:pt x="8675" y="9316"/>
                      <a:pt x="8795" y="9319"/>
                    </a:cubicBezTo>
                    <a:lnTo>
                      <a:pt x="8811" y="9319"/>
                    </a:lnTo>
                    <a:cubicBezTo>
                      <a:pt x="9058" y="9325"/>
                      <a:pt x="9305" y="9328"/>
                      <a:pt x="9553" y="9328"/>
                    </a:cubicBezTo>
                    <a:cubicBezTo>
                      <a:pt x="9714" y="9328"/>
                      <a:pt x="9875" y="9327"/>
                      <a:pt x="10036" y="9324"/>
                    </a:cubicBezTo>
                    <a:lnTo>
                      <a:pt x="10036" y="9324"/>
                    </a:lnTo>
                    <a:cubicBezTo>
                      <a:pt x="10011" y="10766"/>
                      <a:pt x="9944" y="12204"/>
                      <a:pt x="9837" y="13644"/>
                    </a:cubicBezTo>
                    <a:cubicBezTo>
                      <a:pt x="9809" y="14040"/>
                      <a:pt x="10197" y="14377"/>
                      <a:pt x="10573" y="14377"/>
                    </a:cubicBezTo>
                    <a:cubicBezTo>
                      <a:pt x="10994" y="14377"/>
                      <a:pt x="11275" y="14040"/>
                      <a:pt x="11305" y="13644"/>
                    </a:cubicBezTo>
                    <a:cubicBezTo>
                      <a:pt x="11456" y="11627"/>
                      <a:pt x="11525" y="9607"/>
                      <a:pt x="11515" y="7585"/>
                    </a:cubicBezTo>
                    <a:lnTo>
                      <a:pt x="11515" y="7585"/>
                    </a:lnTo>
                    <a:cubicBezTo>
                      <a:pt x="11566" y="7587"/>
                      <a:pt x="11617" y="7590"/>
                      <a:pt x="11668" y="7590"/>
                    </a:cubicBezTo>
                    <a:lnTo>
                      <a:pt x="11770" y="7590"/>
                    </a:lnTo>
                    <a:cubicBezTo>
                      <a:pt x="11816" y="7590"/>
                      <a:pt x="11862" y="7591"/>
                      <a:pt x="11907" y="7591"/>
                    </a:cubicBezTo>
                    <a:cubicBezTo>
                      <a:pt x="11930" y="7591"/>
                      <a:pt x="11952" y="7591"/>
                      <a:pt x="11974" y="7590"/>
                    </a:cubicBezTo>
                    <a:cubicBezTo>
                      <a:pt x="12031" y="7590"/>
                      <a:pt x="12084" y="7590"/>
                      <a:pt x="12140" y="7587"/>
                    </a:cubicBezTo>
                    <a:cubicBezTo>
                      <a:pt x="12209" y="7587"/>
                      <a:pt x="12278" y="7585"/>
                      <a:pt x="12345" y="7582"/>
                    </a:cubicBezTo>
                    <a:cubicBezTo>
                      <a:pt x="12401" y="7580"/>
                      <a:pt x="12457" y="7574"/>
                      <a:pt x="12511" y="7572"/>
                    </a:cubicBezTo>
                    <a:cubicBezTo>
                      <a:pt x="12580" y="7567"/>
                      <a:pt x="12646" y="7564"/>
                      <a:pt x="12715" y="7559"/>
                    </a:cubicBezTo>
                    <a:cubicBezTo>
                      <a:pt x="12771" y="7554"/>
                      <a:pt x="12827" y="7549"/>
                      <a:pt x="12883" y="7544"/>
                    </a:cubicBezTo>
                    <a:cubicBezTo>
                      <a:pt x="12950" y="7536"/>
                      <a:pt x="13016" y="7531"/>
                      <a:pt x="13083" y="7523"/>
                    </a:cubicBezTo>
                    <a:cubicBezTo>
                      <a:pt x="13141" y="7516"/>
                      <a:pt x="13200" y="7508"/>
                      <a:pt x="13259" y="7503"/>
                    </a:cubicBezTo>
                    <a:cubicBezTo>
                      <a:pt x="13318" y="7495"/>
                      <a:pt x="13387" y="7488"/>
                      <a:pt x="13450" y="7477"/>
                    </a:cubicBezTo>
                    <a:cubicBezTo>
                      <a:pt x="13514" y="7470"/>
                      <a:pt x="13578" y="7460"/>
                      <a:pt x="13642" y="7449"/>
                    </a:cubicBezTo>
                    <a:cubicBezTo>
                      <a:pt x="13701" y="7442"/>
                      <a:pt x="13759" y="7434"/>
                      <a:pt x="13816" y="7424"/>
                    </a:cubicBezTo>
                    <a:cubicBezTo>
                      <a:pt x="13892" y="7411"/>
                      <a:pt x="13966" y="7398"/>
                      <a:pt x="14040" y="7385"/>
                    </a:cubicBezTo>
                    <a:lnTo>
                      <a:pt x="14181" y="7362"/>
                    </a:lnTo>
                    <a:cubicBezTo>
                      <a:pt x="14303" y="7342"/>
                      <a:pt x="14423" y="7319"/>
                      <a:pt x="14546" y="7294"/>
                    </a:cubicBezTo>
                    <a:cubicBezTo>
                      <a:pt x="15598" y="7092"/>
                      <a:pt x="16724" y="6903"/>
                      <a:pt x="17631" y="6290"/>
                    </a:cubicBezTo>
                    <a:cubicBezTo>
                      <a:pt x="19449" y="5062"/>
                      <a:pt x="20097" y="2929"/>
                      <a:pt x="20613" y="910"/>
                    </a:cubicBezTo>
                    <a:cubicBezTo>
                      <a:pt x="20752" y="361"/>
                      <a:pt x="20295" y="1"/>
                      <a:pt x="19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9"/>
              <p:cNvSpPr/>
              <p:nvPr/>
            </p:nvSpPr>
            <p:spPr>
              <a:xfrm>
                <a:off x="9693688" y="1097275"/>
                <a:ext cx="395625" cy="369925"/>
              </a:xfrm>
              <a:custGeom>
                <a:avLst/>
                <a:gdLst/>
                <a:ahLst/>
                <a:cxnLst/>
                <a:rect l="l" t="t" r="r" b="b"/>
                <a:pathLst>
                  <a:path w="15825" h="14797" extrusionOk="0">
                    <a:moveTo>
                      <a:pt x="7926" y="0"/>
                    </a:moveTo>
                    <a:cubicBezTo>
                      <a:pt x="6300" y="0"/>
                      <a:pt x="4664" y="546"/>
                      <a:pt x="3315" y="1676"/>
                    </a:cubicBezTo>
                    <a:cubicBezTo>
                      <a:pt x="3225" y="1751"/>
                      <a:pt x="3154" y="1814"/>
                      <a:pt x="3103" y="1868"/>
                    </a:cubicBezTo>
                    <a:cubicBezTo>
                      <a:pt x="294" y="4713"/>
                      <a:pt x="0" y="7644"/>
                      <a:pt x="1328" y="10550"/>
                    </a:cubicBezTo>
                    <a:cubicBezTo>
                      <a:pt x="1571" y="11084"/>
                      <a:pt x="2342" y="12900"/>
                      <a:pt x="4400" y="13982"/>
                    </a:cubicBezTo>
                    <a:cubicBezTo>
                      <a:pt x="5517" y="14569"/>
                      <a:pt x="6699" y="14797"/>
                      <a:pt x="7834" y="14797"/>
                    </a:cubicBezTo>
                    <a:cubicBezTo>
                      <a:pt x="10361" y="14797"/>
                      <a:pt x="12653" y="13669"/>
                      <a:pt x="13473" y="12874"/>
                    </a:cubicBezTo>
                    <a:cubicBezTo>
                      <a:pt x="15166" y="11235"/>
                      <a:pt x="15825" y="9531"/>
                      <a:pt x="15766" y="7836"/>
                    </a:cubicBezTo>
                    <a:cubicBezTo>
                      <a:pt x="15707" y="6181"/>
                      <a:pt x="14987" y="4531"/>
                      <a:pt x="13759" y="2905"/>
                    </a:cubicBezTo>
                    <a:cubicBezTo>
                      <a:pt x="12319" y="1002"/>
                      <a:pt x="10131" y="0"/>
                      <a:pt x="7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9"/>
              <p:cNvSpPr/>
              <p:nvPr/>
            </p:nvSpPr>
            <p:spPr>
              <a:xfrm>
                <a:off x="9245588" y="845200"/>
                <a:ext cx="675200" cy="631275"/>
              </a:xfrm>
              <a:custGeom>
                <a:avLst/>
                <a:gdLst/>
                <a:ahLst/>
                <a:cxnLst/>
                <a:rect l="l" t="t" r="r" b="b"/>
                <a:pathLst>
                  <a:path w="27008" h="25251" extrusionOk="0">
                    <a:moveTo>
                      <a:pt x="13525" y="0"/>
                    </a:moveTo>
                    <a:cubicBezTo>
                      <a:pt x="10750" y="0"/>
                      <a:pt x="7960" y="931"/>
                      <a:pt x="5657" y="2860"/>
                    </a:cubicBezTo>
                    <a:cubicBezTo>
                      <a:pt x="5506" y="2988"/>
                      <a:pt x="5383" y="3098"/>
                      <a:pt x="5294" y="3187"/>
                    </a:cubicBezTo>
                    <a:cubicBezTo>
                      <a:pt x="501" y="8041"/>
                      <a:pt x="0" y="13046"/>
                      <a:pt x="2266" y="18003"/>
                    </a:cubicBezTo>
                    <a:cubicBezTo>
                      <a:pt x="2682" y="18915"/>
                      <a:pt x="3997" y="22015"/>
                      <a:pt x="7511" y="23861"/>
                    </a:cubicBezTo>
                    <a:cubicBezTo>
                      <a:pt x="9416" y="24862"/>
                      <a:pt x="11432" y="25250"/>
                      <a:pt x="13367" y="25250"/>
                    </a:cubicBezTo>
                    <a:cubicBezTo>
                      <a:pt x="17680" y="25250"/>
                      <a:pt x="21593" y="23324"/>
                      <a:pt x="22993" y="21969"/>
                    </a:cubicBezTo>
                    <a:cubicBezTo>
                      <a:pt x="25881" y="19175"/>
                      <a:pt x="27007" y="16267"/>
                      <a:pt x="26905" y="13373"/>
                    </a:cubicBezTo>
                    <a:cubicBezTo>
                      <a:pt x="26808" y="10552"/>
                      <a:pt x="25577" y="7735"/>
                      <a:pt x="23481" y="4962"/>
                    </a:cubicBezTo>
                    <a:cubicBezTo>
                      <a:pt x="21023" y="1711"/>
                      <a:pt x="17288" y="0"/>
                      <a:pt x="135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9"/>
              <p:cNvSpPr/>
              <p:nvPr/>
            </p:nvSpPr>
            <p:spPr>
              <a:xfrm>
                <a:off x="9035688" y="1111600"/>
                <a:ext cx="483025" cy="451650"/>
              </a:xfrm>
              <a:custGeom>
                <a:avLst/>
                <a:gdLst/>
                <a:ahLst/>
                <a:cxnLst/>
                <a:rect l="l" t="t" r="r" b="b"/>
                <a:pathLst>
                  <a:path w="19321" h="18066" extrusionOk="0">
                    <a:moveTo>
                      <a:pt x="9676" y="1"/>
                    </a:moveTo>
                    <a:cubicBezTo>
                      <a:pt x="7690" y="1"/>
                      <a:pt x="5694" y="666"/>
                      <a:pt x="4045" y="2046"/>
                    </a:cubicBezTo>
                    <a:cubicBezTo>
                      <a:pt x="3938" y="2138"/>
                      <a:pt x="3851" y="2217"/>
                      <a:pt x="3787" y="2281"/>
                    </a:cubicBezTo>
                    <a:cubicBezTo>
                      <a:pt x="358" y="5754"/>
                      <a:pt x="0" y="9334"/>
                      <a:pt x="1619" y="12881"/>
                    </a:cubicBezTo>
                    <a:cubicBezTo>
                      <a:pt x="1918" y="13532"/>
                      <a:pt x="2858" y="15748"/>
                      <a:pt x="5370" y="17071"/>
                    </a:cubicBezTo>
                    <a:cubicBezTo>
                      <a:pt x="6734" y="17788"/>
                      <a:pt x="8176" y="18065"/>
                      <a:pt x="9561" y="18065"/>
                    </a:cubicBezTo>
                    <a:cubicBezTo>
                      <a:pt x="12647" y="18065"/>
                      <a:pt x="15447" y="16686"/>
                      <a:pt x="16448" y="15715"/>
                    </a:cubicBezTo>
                    <a:cubicBezTo>
                      <a:pt x="18514" y="13716"/>
                      <a:pt x="19321" y="11637"/>
                      <a:pt x="19247" y="9566"/>
                    </a:cubicBezTo>
                    <a:cubicBezTo>
                      <a:pt x="19178" y="7546"/>
                      <a:pt x="18297" y="5531"/>
                      <a:pt x="16798" y="3547"/>
                    </a:cubicBezTo>
                    <a:cubicBezTo>
                      <a:pt x="15040" y="1224"/>
                      <a:pt x="12368" y="1"/>
                      <a:pt x="96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0" name="Google Shape;1790;p29"/>
            <p:cNvGrpSpPr/>
            <p:nvPr/>
          </p:nvGrpSpPr>
          <p:grpSpPr>
            <a:xfrm>
              <a:off x="3386876" y="4522724"/>
              <a:ext cx="1116706" cy="368683"/>
              <a:chOff x="3386876" y="4522724"/>
              <a:chExt cx="1116706" cy="368683"/>
            </a:xfrm>
          </p:grpSpPr>
          <p:grpSp>
            <p:nvGrpSpPr>
              <p:cNvPr id="1791" name="Google Shape;1791;p29"/>
              <p:cNvGrpSpPr/>
              <p:nvPr/>
            </p:nvGrpSpPr>
            <p:grpSpPr>
              <a:xfrm>
                <a:off x="3386876" y="4522724"/>
                <a:ext cx="299035" cy="368683"/>
                <a:chOff x="-2163212" y="2818438"/>
                <a:chExt cx="386250" cy="476150"/>
              </a:xfrm>
            </p:grpSpPr>
            <p:sp>
              <p:nvSpPr>
                <p:cNvPr id="1792" name="Google Shape;1792;p29"/>
                <p:cNvSpPr/>
                <p:nvPr/>
              </p:nvSpPr>
              <p:spPr>
                <a:xfrm>
                  <a:off x="-1986437" y="3145363"/>
                  <a:ext cx="44825" cy="149225"/>
                </a:xfrm>
                <a:custGeom>
                  <a:avLst/>
                  <a:gdLst/>
                  <a:ahLst/>
                  <a:cxnLst/>
                  <a:rect l="l" t="t" r="r" b="b"/>
                  <a:pathLst>
                    <a:path w="1793" h="5969" extrusionOk="0">
                      <a:moveTo>
                        <a:pt x="766" y="1"/>
                      </a:moveTo>
                      <a:cubicBezTo>
                        <a:pt x="396" y="1"/>
                        <a:pt x="0" y="208"/>
                        <a:pt x="33" y="453"/>
                      </a:cubicBezTo>
                      <a:cubicBezTo>
                        <a:pt x="192" y="1671"/>
                        <a:pt x="273" y="2896"/>
                        <a:pt x="276" y="4125"/>
                      </a:cubicBezTo>
                      <a:cubicBezTo>
                        <a:pt x="255" y="4125"/>
                        <a:pt x="225" y="5034"/>
                        <a:pt x="181" y="5968"/>
                      </a:cubicBezTo>
                      <a:lnTo>
                        <a:pt x="1688" y="5968"/>
                      </a:lnTo>
                      <a:cubicBezTo>
                        <a:pt x="1729" y="5299"/>
                        <a:pt x="1747" y="4628"/>
                        <a:pt x="1742" y="3956"/>
                      </a:cubicBezTo>
                      <a:lnTo>
                        <a:pt x="1742" y="3956"/>
                      </a:lnTo>
                      <a:cubicBezTo>
                        <a:pt x="1742" y="3956"/>
                        <a:pt x="1742" y="3956"/>
                        <a:pt x="1742" y="3956"/>
                      </a:cubicBezTo>
                      <a:cubicBezTo>
                        <a:pt x="1793" y="3956"/>
                        <a:pt x="1780" y="3055"/>
                        <a:pt x="1721" y="3052"/>
                      </a:cubicBezTo>
                      <a:cubicBezTo>
                        <a:pt x="1685" y="2184"/>
                        <a:pt x="1614" y="1318"/>
                        <a:pt x="1502" y="453"/>
                      </a:cubicBezTo>
                      <a:cubicBezTo>
                        <a:pt x="1468" y="210"/>
                        <a:pt x="1187"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9"/>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9"/>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9"/>
                <p:cNvSpPr/>
                <p:nvPr/>
              </p:nvSpPr>
              <p:spPr>
                <a:xfrm>
                  <a:off x="-2163212" y="2818438"/>
                  <a:ext cx="386250" cy="361200"/>
                </a:xfrm>
                <a:custGeom>
                  <a:avLst/>
                  <a:gdLst/>
                  <a:ahLst/>
                  <a:cxnLst/>
                  <a:rect l="l" t="t" r="r" b="b"/>
                  <a:pathLst>
                    <a:path w="15450" h="14448" extrusionOk="0">
                      <a:moveTo>
                        <a:pt x="7738" y="0"/>
                      </a:moveTo>
                      <a:cubicBezTo>
                        <a:pt x="6150" y="0"/>
                        <a:pt x="4554" y="533"/>
                        <a:pt x="3236" y="1638"/>
                      </a:cubicBezTo>
                      <a:cubicBezTo>
                        <a:pt x="3149" y="1709"/>
                        <a:pt x="3077" y="1773"/>
                        <a:pt x="3029" y="1824"/>
                      </a:cubicBezTo>
                      <a:cubicBezTo>
                        <a:pt x="286" y="4600"/>
                        <a:pt x="0" y="7462"/>
                        <a:pt x="1295" y="10299"/>
                      </a:cubicBezTo>
                      <a:cubicBezTo>
                        <a:pt x="1535" y="10820"/>
                        <a:pt x="2286" y="12595"/>
                        <a:pt x="4295" y="13652"/>
                      </a:cubicBezTo>
                      <a:cubicBezTo>
                        <a:pt x="5386" y="14226"/>
                        <a:pt x="6540" y="14448"/>
                        <a:pt x="7647" y="14448"/>
                      </a:cubicBezTo>
                      <a:cubicBezTo>
                        <a:pt x="10115" y="14448"/>
                        <a:pt x="12353" y="13345"/>
                        <a:pt x="13154" y="12570"/>
                      </a:cubicBezTo>
                      <a:cubicBezTo>
                        <a:pt x="14806" y="10974"/>
                        <a:pt x="15449" y="9309"/>
                        <a:pt x="15391" y="7654"/>
                      </a:cubicBezTo>
                      <a:cubicBezTo>
                        <a:pt x="15337" y="6037"/>
                        <a:pt x="14632" y="4426"/>
                        <a:pt x="13432" y="2838"/>
                      </a:cubicBezTo>
                      <a:cubicBezTo>
                        <a:pt x="12026" y="979"/>
                        <a:pt x="9890" y="0"/>
                        <a:pt x="7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9"/>
                <p:cNvSpPr/>
                <p:nvPr/>
              </p:nvSpPr>
              <p:spPr>
                <a:xfrm>
                  <a:off x="-2108312" y="3033463"/>
                  <a:ext cx="328525" cy="146200"/>
                </a:xfrm>
                <a:custGeom>
                  <a:avLst/>
                  <a:gdLst/>
                  <a:ahLst/>
                  <a:cxnLst/>
                  <a:rect l="l" t="t" r="r" b="b"/>
                  <a:pathLst>
                    <a:path w="13141" h="5848" extrusionOk="0">
                      <a:moveTo>
                        <a:pt x="13141" y="0"/>
                      </a:moveTo>
                      <a:cubicBezTo>
                        <a:pt x="9129" y="1203"/>
                        <a:pt x="4783" y="2316"/>
                        <a:pt x="0" y="3264"/>
                      </a:cubicBezTo>
                      <a:cubicBezTo>
                        <a:pt x="560" y="4007"/>
                        <a:pt x="1277" y="4617"/>
                        <a:pt x="2099" y="5051"/>
                      </a:cubicBezTo>
                      <a:cubicBezTo>
                        <a:pt x="3191" y="5625"/>
                        <a:pt x="4346" y="5847"/>
                        <a:pt x="5454" y="5847"/>
                      </a:cubicBezTo>
                      <a:cubicBezTo>
                        <a:pt x="7921" y="5847"/>
                        <a:pt x="10158" y="4746"/>
                        <a:pt x="10958" y="3971"/>
                      </a:cubicBezTo>
                      <a:cubicBezTo>
                        <a:pt x="12296" y="2676"/>
                        <a:pt x="12962" y="1341"/>
                        <a:pt x="13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9"/>
                <p:cNvSpPr/>
                <p:nvPr/>
              </p:nvSpPr>
              <p:spPr>
                <a:xfrm>
                  <a:off x="-2140687" y="2923538"/>
                  <a:ext cx="358350" cy="152325"/>
                </a:xfrm>
                <a:custGeom>
                  <a:avLst/>
                  <a:gdLst/>
                  <a:ahLst/>
                  <a:cxnLst/>
                  <a:rect l="l" t="t" r="r" b="b"/>
                  <a:pathLst>
                    <a:path w="14334" h="6093" extrusionOk="0">
                      <a:moveTo>
                        <a:pt x="13427" y="0"/>
                      </a:moveTo>
                      <a:cubicBezTo>
                        <a:pt x="9901" y="1800"/>
                        <a:pt x="5029" y="3452"/>
                        <a:pt x="1" y="5077"/>
                      </a:cubicBezTo>
                      <a:cubicBezTo>
                        <a:pt x="110" y="5421"/>
                        <a:pt x="241" y="5761"/>
                        <a:pt x="394" y="6093"/>
                      </a:cubicBezTo>
                      <a:cubicBezTo>
                        <a:pt x="5108" y="5077"/>
                        <a:pt x="9760" y="3800"/>
                        <a:pt x="14334" y="2270"/>
                      </a:cubicBezTo>
                      <a:cubicBezTo>
                        <a:pt x="14163" y="1509"/>
                        <a:pt x="13854" y="753"/>
                        <a:pt x="13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9"/>
                <p:cNvSpPr/>
                <p:nvPr/>
              </p:nvSpPr>
              <p:spPr>
                <a:xfrm>
                  <a:off x="-2150062" y="2823463"/>
                  <a:ext cx="300125" cy="176125"/>
                </a:xfrm>
                <a:custGeom>
                  <a:avLst/>
                  <a:gdLst/>
                  <a:ahLst/>
                  <a:cxnLst/>
                  <a:rect l="l" t="t" r="r" b="b"/>
                  <a:pathLst>
                    <a:path w="12005" h="7045" extrusionOk="0">
                      <a:moveTo>
                        <a:pt x="7376" y="1"/>
                      </a:moveTo>
                      <a:cubicBezTo>
                        <a:pt x="6095" y="1"/>
                        <a:pt x="4805" y="367"/>
                        <a:pt x="3700" y="1115"/>
                      </a:cubicBezTo>
                      <a:cubicBezTo>
                        <a:pt x="3133" y="1498"/>
                        <a:pt x="2687" y="1817"/>
                        <a:pt x="2503" y="1993"/>
                      </a:cubicBezTo>
                      <a:cubicBezTo>
                        <a:pt x="743" y="3653"/>
                        <a:pt x="0" y="5346"/>
                        <a:pt x="31" y="7044"/>
                      </a:cubicBezTo>
                      <a:cubicBezTo>
                        <a:pt x="5107" y="5451"/>
                        <a:pt x="9604" y="3783"/>
                        <a:pt x="12005" y="1929"/>
                      </a:cubicBezTo>
                      <a:lnTo>
                        <a:pt x="11971" y="1896"/>
                      </a:lnTo>
                      <a:cubicBezTo>
                        <a:pt x="10756" y="645"/>
                        <a:pt x="9074" y="1"/>
                        <a:pt x="7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9" name="Google Shape;1799;p29"/>
              <p:cNvGrpSpPr/>
              <p:nvPr/>
            </p:nvGrpSpPr>
            <p:grpSpPr>
              <a:xfrm>
                <a:off x="4278746" y="4603988"/>
                <a:ext cx="224836" cy="277215"/>
                <a:chOff x="-2163212" y="2818438"/>
                <a:chExt cx="386250" cy="476150"/>
              </a:xfrm>
            </p:grpSpPr>
            <p:sp>
              <p:nvSpPr>
                <p:cNvPr id="1800" name="Google Shape;1800;p29"/>
                <p:cNvSpPr/>
                <p:nvPr/>
              </p:nvSpPr>
              <p:spPr>
                <a:xfrm>
                  <a:off x="-1986437" y="3145363"/>
                  <a:ext cx="44825" cy="149225"/>
                </a:xfrm>
                <a:custGeom>
                  <a:avLst/>
                  <a:gdLst/>
                  <a:ahLst/>
                  <a:cxnLst/>
                  <a:rect l="l" t="t" r="r" b="b"/>
                  <a:pathLst>
                    <a:path w="1793" h="5969" extrusionOk="0">
                      <a:moveTo>
                        <a:pt x="766" y="1"/>
                      </a:moveTo>
                      <a:cubicBezTo>
                        <a:pt x="396" y="1"/>
                        <a:pt x="0" y="208"/>
                        <a:pt x="33" y="453"/>
                      </a:cubicBezTo>
                      <a:cubicBezTo>
                        <a:pt x="192" y="1671"/>
                        <a:pt x="273" y="2896"/>
                        <a:pt x="276" y="4125"/>
                      </a:cubicBezTo>
                      <a:cubicBezTo>
                        <a:pt x="255" y="4125"/>
                        <a:pt x="225" y="5034"/>
                        <a:pt x="181" y="5968"/>
                      </a:cubicBezTo>
                      <a:lnTo>
                        <a:pt x="1688" y="5968"/>
                      </a:lnTo>
                      <a:cubicBezTo>
                        <a:pt x="1729" y="5299"/>
                        <a:pt x="1747" y="4628"/>
                        <a:pt x="1742" y="3956"/>
                      </a:cubicBezTo>
                      <a:lnTo>
                        <a:pt x="1742" y="3956"/>
                      </a:lnTo>
                      <a:cubicBezTo>
                        <a:pt x="1742" y="3956"/>
                        <a:pt x="1742" y="3956"/>
                        <a:pt x="1742" y="3956"/>
                      </a:cubicBezTo>
                      <a:cubicBezTo>
                        <a:pt x="1793" y="3956"/>
                        <a:pt x="1780" y="3055"/>
                        <a:pt x="1721" y="3052"/>
                      </a:cubicBezTo>
                      <a:cubicBezTo>
                        <a:pt x="1685" y="2184"/>
                        <a:pt x="1614" y="1318"/>
                        <a:pt x="1502" y="453"/>
                      </a:cubicBezTo>
                      <a:cubicBezTo>
                        <a:pt x="1468" y="210"/>
                        <a:pt x="1187"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9"/>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9"/>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9"/>
                <p:cNvSpPr/>
                <p:nvPr/>
              </p:nvSpPr>
              <p:spPr>
                <a:xfrm>
                  <a:off x="-2163212" y="2818438"/>
                  <a:ext cx="386250" cy="361200"/>
                </a:xfrm>
                <a:custGeom>
                  <a:avLst/>
                  <a:gdLst/>
                  <a:ahLst/>
                  <a:cxnLst/>
                  <a:rect l="l" t="t" r="r" b="b"/>
                  <a:pathLst>
                    <a:path w="15450" h="14448" extrusionOk="0">
                      <a:moveTo>
                        <a:pt x="7738" y="0"/>
                      </a:moveTo>
                      <a:cubicBezTo>
                        <a:pt x="6150" y="0"/>
                        <a:pt x="4554" y="533"/>
                        <a:pt x="3236" y="1638"/>
                      </a:cubicBezTo>
                      <a:cubicBezTo>
                        <a:pt x="3149" y="1709"/>
                        <a:pt x="3077" y="1773"/>
                        <a:pt x="3029" y="1824"/>
                      </a:cubicBezTo>
                      <a:cubicBezTo>
                        <a:pt x="286" y="4600"/>
                        <a:pt x="0" y="7462"/>
                        <a:pt x="1295" y="10299"/>
                      </a:cubicBezTo>
                      <a:cubicBezTo>
                        <a:pt x="1535" y="10820"/>
                        <a:pt x="2286" y="12595"/>
                        <a:pt x="4295" y="13652"/>
                      </a:cubicBezTo>
                      <a:cubicBezTo>
                        <a:pt x="5386" y="14226"/>
                        <a:pt x="6540" y="14448"/>
                        <a:pt x="7647" y="14448"/>
                      </a:cubicBezTo>
                      <a:cubicBezTo>
                        <a:pt x="10115" y="14448"/>
                        <a:pt x="12353" y="13345"/>
                        <a:pt x="13154" y="12570"/>
                      </a:cubicBezTo>
                      <a:cubicBezTo>
                        <a:pt x="14806" y="10974"/>
                        <a:pt x="15449" y="9309"/>
                        <a:pt x="15391" y="7654"/>
                      </a:cubicBezTo>
                      <a:cubicBezTo>
                        <a:pt x="15337" y="6037"/>
                        <a:pt x="14632" y="4426"/>
                        <a:pt x="13432" y="2838"/>
                      </a:cubicBezTo>
                      <a:cubicBezTo>
                        <a:pt x="12026" y="979"/>
                        <a:pt x="9890" y="0"/>
                        <a:pt x="7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9"/>
                <p:cNvSpPr/>
                <p:nvPr/>
              </p:nvSpPr>
              <p:spPr>
                <a:xfrm>
                  <a:off x="-2108312" y="3033463"/>
                  <a:ext cx="328525" cy="146200"/>
                </a:xfrm>
                <a:custGeom>
                  <a:avLst/>
                  <a:gdLst/>
                  <a:ahLst/>
                  <a:cxnLst/>
                  <a:rect l="l" t="t" r="r" b="b"/>
                  <a:pathLst>
                    <a:path w="13141" h="5848" extrusionOk="0">
                      <a:moveTo>
                        <a:pt x="13141" y="0"/>
                      </a:moveTo>
                      <a:cubicBezTo>
                        <a:pt x="9129" y="1203"/>
                        <a:pt x="4783" y="2316"/>
                        <a:pt x="0" y="3264"/>
                      </a:cubicBezTo>
                      <a:cubicBezTo>
                        <a:pt x="560" y="4007"/>
                        <a:pt x="1277" y="4617"/>
                        <a:pt x="2099" y="5051"/>
                      </a:cubicBezTo>
                      <a:cubicBezTo>
                        <a:pt x="3191" y="5625"/>
                        <a:pt x="4346" y="5847"/>
                        <a:pt x="5454" y="5847"/>
                      </a:cubicBezTo>
                      <a:cubicBezTo>
                        <a:pt x="7921" y="5847"/>
                        <a:pt x="10158" y="4746"/>
                        <a:pt x="10958" y="3971"/>
                      </a:cubicBezTo>
                      <a:cubicBezTo>
                        <a:pt x="12296" y="2676"/>
                        <a:pt x="12962" y="1341"/>
                        <a:pt x="13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9"/>
                <p:cNvSpPr/>
                <p:nvPr/>
              </p:nvSpPr>
              <p:spPr>
                <a:xfrm>
                  <a:off x="-2140687" y="2923538"/>
                  <a:ext cx="358350" cy="152325"/>
                </a:xfrm>
                <a:custGeom>
                  <a:avLst/>
                  <a:gdLst/>
                  <a:ahLst/>
                  <a:cxnLst/>
                  <a:rect l="l" t="t" r="r" b="b"/>
                  <a:pathLst>
                    <a:path w="14334" h="6093" extrusionOk="0">
                      <a:moveTo>
                        <a:pt x="13427" y="0"/>
                      </a:moveTo>
                      <a:cubicBezTo>
                        <a:pt x="9901" y="1800"/>
                        <a:pt x="5029" y="3452"/>
                        <a:pt x="1" y="5077"/>
                      </a:cubicBezTo>
                      <a:cubicBezTo>
                        <a:pt x="110" y="5421"/>
                        <a:pt x="241" y="5761"/>
                        <a:pt x="394" y="6093"/>
                      </a:cubicBezTo>
                      <a:cubicBezTo>
                        <a:pt x="5108" y="5077"/>
                        <a:pt x="9760" y="3800"/>
                        <a:pt x="14334" y="2270"/>
                      </a:cubicBezTo>
                      <a:cubicBezTo>
                        <a:pt x="14163" y="1509"/>
                        <a:pt x="13854" y="753"/>
                        <a:pt x="13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9"/>
                <p:cNvSpPr/>
                <p:nvPr/>
              </p:nvSpPr>
              <p:spPr>
                <a:xfrm>
                  <a:off x="-2150062" y="2823463"/>
                  <a:ext cx="300125" cy="176125"/>
                </a:xfrm>
                <a:custGeom>
                  <a:avLst/>
                  <a:gdLst/>
                  <a:ahLst/>
                  <a:cxnLst/>
                  <a:rect l="l" t="t" r="r" b="b"/>
                  <a:pathLst>
                    <a:path w="12005" h="7045" extrusionOk="0">
                      <a:moveTo>
                        <a:pt x="7376" y="1"/>
                      </a:moveTo>
                      <a:cubicBezTo>
                        <a:pt x="6095" y="1"/>
                        <a:pt x="4805" y="367"/>
                        <a:pt x="3700" y="1115"/>
                      </a:cubicBezTo>
                      <a:cubicBezTo>
                        <a:pt x="3133" y="1498"/>
                        <a:pt x="2687" y="1817"/>
                        <a:pt x="2503" y="1993"/>
                      </a:cubicBezTo>
                      <a:cubicBezTo>
                        <a:pt x="743" y="3653"/>
                        <a:pt x="0" y="5346"/>
                        <a:pt x="31" y="7044"/>
                      </a:cubicBezTo>
                      <a:cubicBezTo>
                        <a:pt x="5107" y="5451"/>
                        <a:pt x="9604" y="3783"/>
                        <a:pt x="12005" y="1929"/>
                      </a:cubicBezTo>
                      <a:lnTo>
                        <a:pt x="11971" y="1896"/>
                      </a:lnTo>
                      <a:cubicBezTo>
                        <a:pt x="10756" y="645"/>
                        <a:pt x="9074" y="1"/>
                        <a:pt x="7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807" name="Google Shape;1807;p29"/>
          <p:cNvGrpSpPr/>
          <p:nvPr/>
        </p:nvGrpSpPr>
        <p:grpSpPr>
          <a:xfrm>
            <a:off x="8126476" y="3511425"/>
            <a:ext cx="1017523" cy="979865"/>
            <a:chOff x="8126476" y="3511425"/>
            <a:chExt cx="1017523" cy="979865"/>
          </a:xfrm>
        </p:grpSpPr>
        <p:grpSp>
          <p:nvGrpSpPr>
            <p:cNvPr id="1808" name="Google Shape;1808;p29"/>
            <p:cNvGrpSpPr/>
            <p:nvPr/>
          </p:nvGrpSpPr>
          <p:grpSpPr>
            <a:xfrm>
              <a:off x="8126476" y="3807524"/>
              <a:ext cx="297517" cy="683767"/>
              <a:chOff x="-734349" y="1980312"/>
              <a:chExt cx="297517" cy="683767"/>
            </a:xfrm>
          </p:grpSpPr>
          <p:sp>
            <p:nvSpPr>
              <p:cNvPr id="1809" name="Google Shape;1809;p29"/>
              <p:cNvSpPr/>
              <p:nvPr/>
            </p:nvSpPr>
            <p:spPr>
              <a:xfrm>
                <a:off x="-585560" y="2113838"/>
                <a:ext cx="39051" cy="550240"/>
              </a:xfrm>
              <a:custGeom>
                <a:avLst/>
                <a:gdLst/>
                <a:ahLst/>
                <a:cxnLst/>
                <a:rect l="l" t="t" r="r" b="b"/>
                <a:pathLst>
                  <a:path w="632" h="8905" extrusionOk="0">
                    <a:moveTo>
                      <a:pt x="218" y="0"/>
                    </a:moveTo>
                    <a:lnTo>
                      <a:pt x="1" y="8904"/>
                    </a:lnTo>
                    <a:lnTo>
                      <a:pt x="631" y="8904"/>
                    </a:lnTo>
                    <a:lnTo>
                      <a:pt x="4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9"/>
              <p:cNvSpPr/>
              <p:nvPr/>
            </p:nvSpPr>
            <p:spPr>
              <a:xfrm>
                <a:off x="-734349" y="2061441"/>
                <a:ext cx="172209" cy="57650"/>
              </a:xfrm>
              <a:custGeom>
                <a:avLst/>
                <a:gdLst/>
                <a:ahLst/>
                <a:cxnLst/>
                <a:rect l="l" t="t" r="r" b="b"/>
                <a:pathLst>
                  <a:path w="2787" h="933" extrusionOk="0">
                    <a:moveTo>
                      <a:pt x="1" y="0"/>
                    </a:moveTo>
                    <a:lnTo>
                      <a:pt x="2615" y="932"/>
                    </a:lnTo>
                    <a:lnTo>
                      <a:pt x="2787" y="736"/>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9"/>
              <p:cNvSpPr/>
              <p:nvPr/>
            </p:nvSpPr>
            <p:spPr>
              <a:xfrm>
                <a:off x="-565664" y="1980312"/>
                <a:ext cx="128832" cy="126608"/>
              </a:xfrm>
              <a:custGeom>
                <a:avLst/>
                <a:gdLst/>
                <a:ahLst/>
                <a:cxnLst/>
                <a:rect l="l" t="t" r="r" b="b"/>
                <a:pathLst>
                  <a:path w="2085" h="2049" extrusionOk="0">
                    <a:moveTo>
                      <a:pt x="2084" y="1"/>
                    </a:moveTo>
                    <a:lnTo>
                      <a:pt x="0" y="1798"/>
                    </a:lnTo>
                    <a:lnTo>
                      <a:pt x="57" y="2049"/>
                    </a:lnTo>
                    <a:lnTo>
                      <a:pt x="20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9"/>
              <p:cNvSpPr/>
              <p:nvPr/>
            </p:nvSpPr>
            <p:spPr>
              <a:xfrm>
                <a:off x="-562204" y="2106856"/>
                <a:ext cx="46899" cy="171714"/>
              </a:xfrm>
              <a:custGeom>
                <a:avLst/>
                <a:gdLst/>
                <a:ahLst/>
                <a:cxnLst/>
                <a:rect l="l" t="t" r="r" b="b"/>
                <a:pathLst>
                  <a:path w="759" h="2779" extrusionOk="0">
                    <a:moveTo>
                      <a:pt x="1" y="1"/>
                    </a:moveTo>
                    <a:lnTo>
                      <a:pt x="759" y="2779"/>
                    </a:lnTo>
                    <a:lnTo>
                      <a:pt x="759" y="2779"/>
                    </a:lnTo>
                    <a:lnTo>
                      <a:pt x="248" y="113"/>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3" name="Google Shape;1813;p29"/>
            <p:cNvGrpSpPr/>
            <p:nvPr/>
          </p:nvGrpSpPr>
          <p:grpSpPr>
            <a:xfrm>
              <a:off x="8430764" y="3511425"/>
              <a:ext cx="713235" cy="929545"/>
              <a:chOff x="8430764" y="3511425"/>
              <a:chExt cx="713235" cy="929545"/>
            </a:xfrm>
          </p:grpSpPr>
          <p:grpSp>
            <p:nvGrpSpPr>
              <p:cNvPr id="1814" name="Google Shape;1814;p29"/>
              <p:cNvGrpSpPr/>
              <p:nvPr/>
            </p:nvGrpSpPr>
            <p:grpSpPr>
              <a:xfrm>
                <a:off x="8656480" y="3846875"/>
                <a:ext cx="487519" cy="594005"/>
                <a:chOff x="-404085" y="2113159"/>
                <a:chExt cx="452917" cy="551844"/>
              </a:xfrm>
            </p:grpSpPr>
            <p:sp>
              <p:nvSpPr>
                <p:cNvPr id="1815" name="Google Shape;1815;p29"/>
                <p:cNvSpPr/>
                <p:nvPr/>
              </p:nvSpPr>
              <p:spPr>
                <a:xfrm>
                  <a:off x="-305160" y="2202197"/>
                  <a:ext cx="32872" cy="462498"/>
                </a:xfrm>
                <a:custGeom>
                  <a:avLst/>
                  <a:gdLst/>
                  <a:ahLst/>
                  <a:cxnLst/>
                  <a:rect l="l" t="t" r="r" b="b"/>
                  <a:pathLst>
                    <a:path w="532" h="7485" extrusionOk="0">
                      <a:moveTo>
                        <a:pt x="184" y="0"/>
                      </a:moveTo>
                      <a:lnTo>
                        <a:pt x="0" y="7485"/>
                      </a:lnTo>
                      <a:lnTo>
                        <a:pt x="531" y="7485"/>
                      </a:lnTo>
                      <a:lnTo>
                        <a:pt x="3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9"/>
                <p:cNvSpPr/>
                <p:nvPr/>
              </p:nvSpPr>
              <p:spPr>
                <a:xfrm>
                  <a:off x="-288786" y="2156596"/>
                  <a:ext cx="140387" cy="52089"/>
                </a:xfrm>
                <a:custGeom>
                  <a:avLst/>
                  <a:gdLst/>
                  <a:ahLst/>
                  <a:cxnLst/>
                  <a:rect l="l" t="t" r="r" b="b"/>
                  <a:pathLst>
                    <a:path w="2272" h="843" extrusionOk="0">
                      <a:moveTo>
                        <a:pt x="2271" y="0"/>
                      </a:moveTo>
                      <a:lnTo>
                        <a:pt x="21" y="623"/>
                      </a:lnTo>
                      <a:lnTo>
                        <a:pt x="1" y="843"/>
                      </a:lnTo>
                      <a:lnTo>
                        <a:pt x="1" y="843"/>
                      </a:lnTo>
                      <a:lnTo>
                        <a:pt x="22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313873" y="2208623"/>
                  <a:ext cx="34973" cy="147616"/>
                </a:xfrm>
                <a:custGeom>
                  <a:avLst/>
                  <a:gdLst/>
                  <a:ahLst/>
                  <a:cxnLst/>
                  <a:rect l="l" t="t" r="r" b="b"/>
                  <a:pathLst>
                    <a:path w="566" h="2389" extrusionOk="0">
                      <a:moveTo>
                        <a:pt x="407" y="1"/>
                      </a:moveTo>
                      <a:lnTo>
                        <a:pt x="1" y="2388"/>
                      </a:lnTo>
                      <a:lnTo>
                        <a:pt x="565" y="144"/>
                      </a:lnTo>
                      <a:lnTo>
                        <a:pt x="4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9"/>
                <p:cNvSpPr/>
                <p:nvPr/>
              </p:nvSpPr>
              <p:spPr>
                <a:xfrm>
                  <a:off x="-404085" y="2113159"/>
                  <a:ext cx="115362" cy="98061"/>
                </a:xfrm>
                <a:custGeom>
                  <a:avLst/>
                  <a:gdLst/>
                  <a:ahLst/>
                  <a:cxnLst/>
                  <a:rect l="l" t="t" r="r" b="b"/>
                  <a:pathLst>
                    <a:path w="1867" h="1587" extrusionOk="0">
                      <a:moveTo>
                        <a:pt x="0" y="1"/>
                      </a:moveTo>
                      <a:lnTo>
                        <a:pt x="1642" y="1587"/>
                      </a:lnTo>
                      <a:lnTo>
                        <a:pt x="1867" y="1546"/>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9"/>
                <p:cNvSpPr/>
                <p:nvPr/>
              </p:nvSpPr>
              <p:spPr>
                <a:xfrm>
                  <a:off x="-66468" y="2343385"/>
                  <a:ext cx="22801" cy="321617"/>
                </a:xfrm>
                <a:custGeom>
                  <a:avLst/>
                  <a:gdLst/>
                  <a:ahLst/>
                  <a:cxnLst/>
                  <a:rect l="l" t="t" r="r" b="b"/>
                  <a:pathLst>
                    <a:path w="369" h="5205" extrusionOk="0">
                      <a:moveTo>
                        <a:pt x="129" y="1"/>
                      </a:moveTo>
                      <a:lnTo>
                        <a:pt x="1" y="5205"/>
                      </a:lnTo>
                      <a:lnTo>
                        <a:pt x="369" y="5205"/>
                      </a:lnTo>
                      <a:lnTo>
                        <a:pt x="2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9"/>
                <p:cNvSpPr/>
                <p:nvPr/>
              </p:nvSpPr>
              <p:spPr>
                <a:xfrm>
                  <a:off x="-110771" y="2253297"/>
                  <a:ext cx="55611" cy="89225"/>
                </a:xfrm>
                <a:custGeom>
                  <a:avLst/>
                  <a:gdLst/>
                  <a:ahLst/>
                  <a:cxnLst/>
                  <a:rect l="l" t="t" r="r" b="b"/>
                  <a:pathLst>
                    <a:path w="900" h="1444" extrusionOk="0">
                      <a:moveTo>
                        <a:pt x="0" y="0"/>
                      </a:moveTo>
                      <a:lnTo>
                        <a:pt x="746" y="1443"/>
                      </a:lnTo>
                      <a:lnTo>
                        <a:pt x="899" y="1425"/>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9"/>
                <p:cNvSpPr/>
                <p:nvPr/>
              </p:nvSpPr>
              <p:spPr>
                <a:xfrm>
                  <a:off x="-55223" y="2333314"/>
                  <a:ext cx="104054" cy="8094"/>
                </a:xfrm>
                <a:custGeom>
                  <a:avLst/>
                  <a:gdLst/>
                  <a:ahLst/>
                  <a:cxnLst/>
                  <a:rect l="l" t="t" r="r" b="b"/>
                  <a:pathLst>
                    <a:path w="1684" h="131" extrusionOk="0">
                      <a:moveTo>
                        <a:pt x="74" y="0"/>
                      </a:moveTo>
                      <a:lnTo>
                        <a:pt x="0" y="130"/>
                      </a:lnTo>
                      <a:lnTo>
                        <a:pt x="1683" y="66"/>
                      </a:lnTo>
                      <a:lnTo>
                        <a:pt x="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9"/>
                <p:cNvSpPr/>
                <p:nvPr/>
              </p:nvSpPr>
              <p:spPr>
                <a:xfrm>
                  <a:off x="-103851" y="2341346"/>
                  <a:ext cx="52460" cy="92191"/>
                </a:xfrm>
                <a:custGeom>
                  <a:avLst/>
                  <a:gdLst/>
                  <a:ahLst/>
                  <a:cxnLst/>
                  <a:rect l="l" t="t" r="r" b="b"/>
                  <a:pathLst>
                    <a:path w="849" h="1492" extrusionOk="0">
                      <a:moveTo>
                        <a:pt x="787" y="0"/>
                      </a:moveTo>
                      <a:lnTo>
                        <a:pt x="1" y="1492"/>
                      </a:lnTo>
                      <a:lnTo>
                        <a:pt x="848" y="148"/>
                      </a:lnTo>
                      <a:lnTo>
                        <a:pt x="7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3" name="Google Shape;1823;p29"/>
              <p:cNvGrpSpPr/>
              <p:nvPr/>
            </p:nvGrpSpPr>
            <p:grpSpPr>
              <a:xfrm>
                <a:off x="8430764" y="3511425"/>
                <a:ext cx="360002" cy="929545"/>
                <a:chOff x="-959200" y="1671983"/>
                <a:chExt cx="386309" cy="997473"/>
              </a:xfrm>
            </p:grpSpPr>
            <p:sp>
              <p:nvSpPr>
                <p:cNvPr id="1824" name="Google Shape;1824;p29"/>
                <p:cNvSpPr/>
                <p:nvPr/>
              </p:nvSpPr>
              <p:spPr>
                <a:xfrm>
                  <a:off x="-851872" y="1890099"/>
                  <a:ext cx="55240" cy="779357"/>
                </a:xfrm>
                <a:custGeom>
                  <a:avLst/>
                  <a:gdLst/>
                  <a:ahLst/>
                  <a:cxnLst/>
                  <a:rect l="l" t="t" r="r" b="b"/>
                  <a:pathLst>
                    <a:path w="894" h="12613" extrusionOk="0">
                      <a:moveTo>
                        <a:pt x="309" y="0"/>
                      </a:moveTo>
                      <a:lnTo>
                        <a:pt x="0" y="12612"/>
                      </a:lnTo>
                      <a:lnTo>
                        <a:pt x="894" y="12612"/>
                      </a:lnTo>
                      <a:lnTo>
                        <a:pt x="5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9"/>
                <p:cNvSpPr/>
                <p:nvPr/>
              </p:nvSpPr>
              <p:spPr>
                <a:xfrm>
                  <a:off x="-959200" y="1671983"/>
                  <a:ext cx="134517" cy="215771"/>
                </a:xfrm>
                <a:custGeom>
                  <a:avLst/>
                  <a:gdLst/>
                  <a:ahLst/>
                  <a:cxnLst/>
                  <a:rect l="l" t="t" r="r" b="b"/>
                  <a:pathLst>
                    <a:path w="2177" h="3492" extrusionOk="0">
                      <a:moveTo>
                        <a:pt x="1" y="1"/>
                      </a:moveTo>
                      <a:lnTo>
                        <a:pt x="1809" y="3492"/>
                      </a:lnTo>
                      <a:lnTo>
                        <a:pt x="2176" y="345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9"/>
                <p:cNvSpPr/>
                <p:nvPr/>
              </p:nvSpPr>
              <p:spPr>
                <a:xfrm>
                  <a:off x="-824746" y="1865754"/>
                  <a:ext cx="251856" cy="19464"/>
                </a:xfrm>
                <a:custGeom>
                  <a:avLst/>
                  <a:gdLst/>
                  <a:ahLst/>
                  <a:cxnLst/>
                  <a:rect l="l" t="t" r="r" b="b"/>
                  <a:pathLst>
                    <a:path w="4076" h="315" extrusionOk="0">
                      <a:moveTo>
                        <a:pt x="184" y="1"/>
                      </a:moveTo>
                      <a:lnTo>
                        <a:pt x="0" y="315"/>
                      </a:lnTo>
                      <a:lnTo>
                        <a:pt x="4076" y="157"/>
                      </a:lnTo>
                      <a:lnTo>
                        <a:pt x="1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9"/>
                <p:cNvSpPr/>
                <p:nvPr/>
              </p:nvSpPr>
              <p:spPr>
                <a:xfrm>
                  <a:off x="-942146" y="1885156"/>
                  <a:ext cx="126608" cy="223185"/>
                </a:xfrm>
                <a:custGeom>
                  <a:avLst/>
                  <a:gdLst/>
                  <a:ahLst/>
                  <a:cxnLst/>
                  <a:rect l="l" t="t" r="r" b="b"/>
                  <a:pathLst>
                    <a:path w="2049" h="3612" extrusionOk="0">
                      <a:moveTo>
                        <a:pt x="1900" y="1"/>
                      </a:moveTo>
                      <a:lnTo>
                        <a:pt x="1" y="3612"/>
                      </a:lnTo>
                      <a:lnTo>
                        <a:pt x="2049" y="358"/>
                      </a:lnTo>
                      <a:lnTo>
                        <a:pt x="19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828" name="Google Shape;1828;p29"/>
          <p:cNvGrpSpPr/>
          <p:nvPr/>
        </p:nvGrpSpPr>
        <p:grpSpPr>
          <a:xfrm>
            <a:off x="-112" y="4270623"/>
            <a:ext cx="9144224" cy="872888"/>
            <a:chOff x="-112" y="4270623"/>
            <a:chExt cx="9144224" cy="872888"/>
          </a:xfrm>
        </p:grpSpPr>
        <p:sp>
          <p:nvSpPr>
            <p:cNvPr id="1829" name="Google Shape;1829;p29"/>
            <p:cNvSpPr/>
            <p:nvPr/>
          </p:nvSpPr>
          <p:spPr>
            <a:xfrm flipH="1">
              <a:off x="-112" y="4270623"/>
              <a:ext cx="9144212" cy="872867"/>
            </a:xfrm>
            <a:custGeom>
              <a:avLst/>
              <a:gdLst/>
              <a:ahLst/>
              <a:cxnLst/>
              <a:rect l="l" t="t" r="r" b="b"/>
              <a:pathLst>
                <a:path w="236422" h="17743" extrusionOk="0">
                  <a:moveTo>
                    <a:pt x="236421" y="1"/>
                  </a:moveTo>
                  <a:cubicBezTo>
                    <a:pt x="208902" y="907"/>
                    <a:pt x="172479" y="9368"/>
                    <a:pt x="155427" y="11238"/>
                  </a:cubicBezTo>
                  <a:cubicBezTo>
                    <a:pt x="146774" y="12186"/>
                    <a:pt x="138691" y="12582"/>
                    <a:pt x="131013" y="12582"/>
                  </a:cubicBezTo>
                  <a:cubicBezTo>
                    <a:pt x="91689" y="12582"/>
                    <a:pt x="62965" y="2185"/>
                    <a:pt x="22502" y="2185"/>
                  </a:cubicBezTo>
                  <a:cubicBezTo>
                    <a:pt x="16412" y="2185"/>
                    <a:pt x="10057" y="2420"/>
                    <a:pt x="3359" y="2962"/>
                  </a:cubicBezTo>
                  <a:cubicBezTo>
                    <a:pt x="2237" y="3043"/>
                    <a:pt x="1119" y="3142"/>
                    <a:pt x="1" y="3255"/>
                  </a:cubicBezTo>
                  <a:lnTo>
                    <a:pt x="1" y="17743"/>
                  </a:lnTo>
                  <a:lnTo>
                    <a:pt x="236421" y="17743"/>
                  </a:lnTo>
                  <a:lnTo>
                    <a:pt x="2364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9"/>
            <p:cNvSpPr/>
            <p:nvPr/>
          </p:nvSpPr>
          <p:spPr>
            <a:xfrm>
              <a:off x="-100" y="4809574"/>
              <a:ext cx="9144212" cy="333937"/>
            </a:xfrm>
            <a:custGeom>
              <a:avLst/>
              <a:gdLst/>
              <a:ahLst/>
              <a:cxnLst/>
              <a:rect l="l" t="t" r="r" b="b"/>
              <a:pathLst>
                <a:path w="236422" h="13019" extrusionOk="0">
                  <a:moveTo>
                    <a:pt x="1" y="1"/>
                  </a:moveTo>
                  <a:lnTo>
                    <a:pt x="1" y="13019"/>
                  </a:lnTo>
                  <a:lnTo>
                    <a:pt x="236421" y="13019"/>
                  </a:lnTo>
                  <a:lnTo>
                    <a:pt x="236421" y="3183"/>
                  </a:lnTo>
                  <a:cubicBezTo>
                    <a:pt x="235308" y="3075"/>
                    <a:pt x="234190" y="2976"/>
                    <a:pt x="233068" y="2895"/>
                  </a:cubicBezTo>
                  <a:cubicBezTo>
                    <a:pt x="224233" y="2196"/>
                    <a:pt x="215453" y="1905"/>
                    <a:pt x="206711" y="1905"/>
                  </a:cubicBezTo>
                  <a:cubicBezTo>
                    <a:pt x="162712" y="1905"/>
                    <a:pt x="119694" y="9284"/>
                    <a:pt x="75590" y="9284"/>
                  </a:cubicBezTo>
                  <a:cubicBezTo>
                    <a:pt x="69056" y="9284"/>
                    <a:pt x="62498" y="9122"/>
                    <a:pt x="55910" y="8750"/>
                  </a:cubicBezTo>
                  <a:cubicBezTo>
                    <a:pt x="36698" y="7799"/>
                    <a:pt x="17933" y="474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1" name="Google Shape;1831;p29"/>
          <p:cNvGrpSpPr/>
          <p:nvPr/>
        </p:nvGrpSpPr>
        <p:grpSpPr>
          <a:xfrm>
            <a:off x="117611" y="4649444"/>
            <a:ext cx="8793622" cy="606877"/>
            <a:chOff x="117611" y="4649444"/>
            <a:chExt cx="8793622" cy="606877"/>
          </a:xfrm>
        </p:grpSpPr>
        <p:grpSp>
          <p:nvGrpSpPr>
            <p:cNvPr id="1832" name="Google Shape;1832;p29"/>
            <p:cNvGrpSpPr/>
            <p:nvPr/>
          </p:nvGrpSpPr>
          <p:grpSpPr>
            <a:xfrm>
              <a:off x="7722826" y="4783813"/>
              <a:ext cx="1188407" cy="436078"/>
              <a:chOff x="7392100" y="4635774"/>
              <a:chExt cx="1650565" cy="605748"/>
            </a:xfrm>
          </p:grpSpPr>
          <p:sp>
            <p:nvSpPr>
              <p:cNvPr id="1833" name="Google Shape;1833;p29"/>
              <p:cNvSpPr/>
              <p:nvPr/>
            </p:nvSpPr>
            <p:spPr>
              <a:xfrm>
                <a:off x="8017718" y="4636038"/>
                <a:ext cx="401352" cy="236904"/>
              </a:xfrm>
              <a:custGeom>
                <a:avLst/>
                <a:gdLst/>
                <a:ahLst/>
                <a:cxnLst/>
                <a:rect l="l" t="t" r="r" b="b"/>
                <a:pathLst>
                  <a:path w="4569" h="2697" extrusionOk="0">
                    <a:moveTo>
                      <a:pt x="1142" y="0"/>
                    </a:moveTo>
                    <a:cubicBezTo>
                      <a:pt x="761" y="36"/>
                      <a:pt x="381" y="77"/>
                      <a:pt x="0" y="118"/>
                    </a:cubicBezTo>
                    <a:cubicBezTo>
                      <a:pt x="1739" y="605"/>
                      <a:pt x="3218" y="1657"/>
                      <a:pt x="4569" y="2697"/>
                    </a:cubicBezTo>
                    <a:cubicBezTo>
                      <a:pt x="3632" y="1563"/>
                      <a:pt x="2462" y="644"/>
                      <a:pt x="11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4" name="Google Shape;1834;p29"/>
              <p:cNvGrpSpPr/>
              <p:nvPr/>
            </p:nvGrpSpPr>
            <p:grpSpPr>
              <a:xfrm>
                <a:off x="7392100" y="4635774"/>
                <a:ext cx="1650565" cy="605748"/>
                <a:chOff x="7392100" y="4635774"/>
                <a:chExt cx="1650565" cy="605748"/>
              </a:xfrm>
            </p:grpSpPr>
            <p:sp>
              <p:nvSpPr>
                <p:cNvPr id="1835" name="Google Shape;1835;p29"/>
                <p:cNvSpPr/>
                <p:nvPr/>
              </p:nvSpPr>
              <p:spPr>
                <a:xfrm>
                  <a:off x="7405979" y="4832274"/>
                  <a:ext cx="1005006" cy="397300"/>
                </a:xfrm>
                <a:custGeom>
                  <a:avLst/>
                  <a:gdLst/>
                  <a:ahLst/>
                  <a:cxnLst/>
                  <a:rect l="l" t="t" r="r" b="b"/>
                  <a:pathLst>
                    <a:path w="11441" h="4523" extrusionOk="0">
                      <a:moveTo>
                        <a:pt x="5705" y="1"/>
                      </a:moveTo>
                      <a:cubicBezTo>
                        <a:pt x="2995" y="1"/>
                        <a:pt x="1043" y="1631"/>
                        <a:pt x="1" y="3969"/>
                      </a:cubicBezTo>
                      <a:cubicBezTo>
                        <a:pt x="72" y="3997"/>
                        <a:pt x="790" y="4275"/>
                        <a:pt x="1418" y="4370"/>
                      </a:cubicBezTo>
                      <a:cubicBezTo>
                        <a:pt x="2110" y="3006"/>
                        <a:pt x="3011" y="1793"/>
                        <a:pt x="4845" y="1300"/>
                      </a:cubicBezTo>
                      <a:cubicBezTo>
                        <a:pt x="5063" y="1252"/>
                        <a:pt x="5281" y="1229"/>
                        <a:pt x="5497" y="1229"/>
                      </a:cubicBezTo>
                      <a:cubicBezTo>
                        <a:pt x="6193" y="1229"/>
                        <a:pt x="6865" y="1469"/>
                        <a:pt x="7427" y="1875"/>
                      </a:cubicBezTo>
                      <a:cubicBezTo>
                        <a:pt x="8673" y="2442"/>
                        <a:pt x="9495" y="3466"/>
                        <a:pt x="10179" y="4523"/>
                      </a:cubicBezTo>
                      <a:cubicBezTo>
                        <a:pt x="10601" y="4441"/>
                        <a:pt x="10956" y="4339"/>
                        <a:pt x="11441" y="4268"/>
                      </a:cubicBezTo>
                      <a:cubicBezTo>
                        <a:pt x="10631" y="2434"/>
                        <a:pt x="9270" y="580"/>
                        <a:pt x="7358" y="189"/>
                      </a:cubicBezTo>
                      <a:cubicBezTo>
                        <a:pt x="6779" y="61"/>
                        <a:pt x="6228" y="1"/>
                        <a:pt x="570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9"/>
                <p:cNvSpPr/>
                <p:nvPr/>
              </p:nvSpPr>
              <p:spPr>
                <a:xfrm>
                  <a:off x="7530541" y="4940143"/>
                  <a:ext cx="769676" cy="301379"/>
                </a:xfrm>
                <a:custGeom>
                  <a:avLst/>
                  <a:gdLst/>
                  <a:ahLst/>
                  <a:cxnLst/>
                  <a:rect l="l" t="t" r="r" b="b"/>
                  <a:pathLst>
                    <a:path w="8762" h="3431" extrusionOk="0">
                      <a:moveTo>
                        <a:pt x="5626" y="491"/>
                      </a:moveTo>
                      <a:cubicBezTo>
                        <a:pt x="5697" y="517"/>
                        <a:pt x="5766" y="542"/>
                        <a:pt x="5835" y="573"/>
                      </a:cubicBezTo>
                      <a:cubicBezTo>
                        <a:pt x="5769" y="545"/>
                        <a:pt x="5697" y="517"/>
                        <a:pt x="5626" y="491"/>
                      </a:cubicBezTo>
                      <a:close/>
                      <a:moveTo>
                        <a:pt x="4079" y="1"/>
                      </a:moveTo>
                      <a:cubicBezTo>
                        <a:pt x="3863" y="1"/>
                        <a:pt x="3645" y="24"/>
                        <a:pt x="3427" y="72"/>
                      </a:cubicBezTo>
                      <a:cubicBezTo>
                        <a:pt x="1593" y="568"/>
                        <a:pt x="692" y="1781"/>
                        <a:pt x="0" y="3144"/>
                      </a:cubicBezTo>
                      <a:cubicBezTo>
                        <a:pt x="49" y="3149"/>
                        <a:pt x="94" y="3157"/>
                        <a:pt x="140" y="3162"/>
                      </a:cubicBezTo>
                      <a:cubicBezTo>
                        <a:pt x="2066" y="3374"/>
                        <a:pt x="4413" y="3382"/>
                        <a:pt x="6422" y="3415"/>
                      </a:cubicBezTo>
                      <a:cubicBezTo>
                        <a:pt x="6614" y="3420"/>
                        <a:pt x="6805" y="3423"/>
                        <a:pt x="6992" y="3428"/>
                      </a:cubicBezTo>
                      <a:cubicBezTo>
                        <a:pt x="7084" y="3430"/>
                        <a:pt x="7173" y="3431"/>
                        <a:pt x="7258" y="3431"/>
                      </a:cubicBezTo>
                      <a:cubicBezTo>
                        <a:pt x="7920" y="3431"/>
                        <a:pt x="8370" y="3372"/>
                        <a:pt x="8761" y="3295"/>
                      </a:cubicBezTo>
                      <a:cubicBezTo>
                        <a:pt x="8074" y="2238"/>
                        <a:pt x="7252" y="1214"/>
                        <a:pt x="6009" y="647"/>
                      </a:cubicBezTo>
                      <a:cubicBezTo>
                        <a:pt x="5447" y="241"/>
                        <a:pt x="4775" y="1"/>
                        <a:pt x="407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9"/>
                <p:cNvSpPr/>
                <p:nvPr/>
              </p:nvSpPr>
              <p:spPr>
                <a:xfrm>
                  <a:off x="7392100" y="4646315"/>
                  <a:ext cx="1188509" cy="560858"/>
                </a:xfrm>
                <a:custGeom>
                  <a:avLst/>
                  <a:gdLst/>
                  <a:ahLst/>
                  <a:cxnLst/>
                  <a:rect l="l" t="t" r="r" b="b"/>
                  <a:pathLst>
                    <a:path w="13530" h="6385" extrusionOk="0">
                      <a:moveTo>
                        <a:pt x="7122" y="1"/>
                      </a:moveTo>
                      <a:cubicBezTo>
                        <a:pt x="6525" y="70"/>
                        <a:pt x="5930" y="149"/>
                        <a:pt x="5335" y="238"/>
                      </a:cubicBezTo>
                      <a:cubicBezTo>
                        <a:pt x="4870" y="310"/>
                        <a:pt x="4405" y="389"/>
                        <a:pt x="3943" y="478"/>
                      </a:cubicBezTo>
                      <a:cubicBezTo>
                        <a:pt x="3604" y="831"/>
                        <a:pt x="3269" y="1193"/>
                        <a:pt x="2947" y="1561"/>
                      </a:cubicBezTo>
                      <a:cubicBezTo>
                        <a:pt x="1798" y="2871"/>
                        <a:pt x="777" y="4268"/>
                        <a:pt x="0" y="5762"/>
                      </a:cubicBezTo>
                      <a:cubicBezTo>
                        <a:pt x="39" y="5874"/>
                        <a:pt x="90" y="5984"/>
                        <a:pt x="151" y="6083"/>
                      </a:cubicBezTo>
                      <a:lnTo>
                        <a:pt x="159" y="6088"/>
                      </a:lnTo>
                      <a:cubicBezTo>
                        <a:pt x="1201" y="3750"/>
                        <a:pt x="3154" y="2118"/>
                        <a:pt x="5865" y="2118"/>
                      </a:cubicBezTo>
                      <a:cubicBezTo>
                        <a:pt x="6387" y="2118"/>
                        <a:pt x="6938" y="2179"/>
                        <a:pt x="7516" y="2306"/>
                      </a:cubicBezTo>
                      <a:cubicBezTo>
                        <a:pt x="9428" y="2697"/>
                        <a:pt x="10789" y="4551"/>
                        <a:pt x="11599" y="6385"/>
                      </a:cubicBezTo>
                      <a:cubicBezTo>
                        <a:pt x="12028" y="6321"/>
                        <a:pt x="12462" y="6290"/>
                        <a:pt x="12899" y="6290"/>
                      </a:cubicBezTo>
                      <a:cubicBezTo>
                        <a:pt x="12948" y="6289"/>
                        <a:pt x="12999" y="6289"/>
                        <a:pt x="13052" y="6289"/>
                      </a:cubicBezTo>
                      <a:cubicBezTo>
                        <a:pt x="13198" y="6289"/>
                        <a:pt x="13357" y="6291"/>
                        <a:pt x="13529" y="6295"/>
                      </a:cubicBezTo>
                      <a:cubicBezTo>
                        <a:pt x="13231" y="4944"/>
                        <a:pt x="12590" y="3675"/>
                        <a:pt x="11691" y="2580"/>
                      </a:cubicBezTo>
                      <a:cubicBezTo>
                        <a:pt x="10340" y="1540"/>
                        <a:pt x="8864" y="488"/>
                        <a:pt x="71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9"/>
                <p:cNvSpPr/>
                <p:nvPr/>
              </p:nvSpPr>
              <p:spPr>
                <a:xfrm>
                  <a:off x="8117771" y="4635774"/>
                  <a:ext cx="924894" cy="567359"/>
                </a:xfrm>
                <a:custGeom>
                  <a:avLst/>
                  <a:gdLst/>
                  <a:ahLst/>
                  <a:cxnLst/>
                  <a:rect l="l" t="t" r="r" b="b"/>
                  <a:pathLst>
                    <a:path w="10529" h="6459" extrusionOk="0">
                      <a:moveTo>
                        <a:pt x="8943" y="5248"/>
                      </a:moveTo>
                      <a:lnTo>
                        <a:pt x="9099" y="5401"/>
                      </a:lnTo>
                      <a:cubicBezTo>
                        <a:pt x="9043" y="5355"/>
                        <a:pt x="8991" y="5302"/>
                        <a:pt x="8943" y="5248"/>
                      </a:cubicBezTo>
                      <a:close/>
                      <a:moveTo>
                        <a:pt x="36" y="1"/>
                      </a:moveTo>
                      <a:lnTo>
                        <a:pt x="0" y="3"/>
                      </a:lnTo>
                      <a:cubicBezTo>
                        <a:pt x="2679" y="1311"/>
                        <a:pt x="4671" y="3698"/>
                        <a:pt x="5268" y="6413"/>
                      </a:cubicBezTo>
                      <a:cubicBezTo>
                        <a:pt x="5960" y="6425"/>
                        <a:pt x="6836" y="6459"/>
                        <a:pt x="7715" y="6459"/>
                      </a:cubicBezTo>
                      <a:cubicBezTo>
                        <a:pt x="8190" y="6459"/>
                        <a:pt x="8665" y="6451"/>
                        <a:pt x="9109" y="6425"/>
                      </a:cubicBezTo>
                      <a:cubicBezTo>
                        <a:pt x="9617" y="6397"/>
                        <a:pt x="10087" y="6346"/>
                        <a:pt x="10475" y="6262"/>
                      </a:cubicBezTo>
                      <a:lnTo>
                        <a:pt x="10529" y="6249"/>
                      </a:lnTo>
                      <a:cubicBezTo>
                        <a:pt x="10406" y="6012"/>
                        <a:pt x="10276" y="5779"/>
                        <a:pt x="10141" y="5547"/>
                      </a:cubicBezTo>
                      <a:cubicBezTo>
                        <a:pt x="10112" y="5501"/>
                        <a:pt x="10082" y="5453"/>
                        <a:pt x="10054" y="5404"/>
                      </a:cubicBezTo>
                      <a:cubicBezTo>
                        <a:pt x="9612" y="4921"/>
                        <a:pt x="9101" y="4472"/>
                        <a:pt x="8381" y="4143"/>
                      </a:cubicBezTo>
                      <a:lnTo>
                        <a:pt x="8381" y="4143"/>
                      </a:lnTo>
                      <a:cubicBezTo>
                        <a:pt x="8557" y="4505"/>
                        <a:pt x="8657" y="4916"/>
                        <a:pt x="8943" y="5248"/>
                      </a:cubicBezTo>
                      <a:cubicBezTo>
                        <a:pt x="8274" y="4577"/>
                        <a:pt x="7541" y="3854"/>
                        <a:pt x="6683" y="3246"/>
                      </a:cubicBezTo>
                      <a:lnTo>
                        <a:pt x="6563" y="3254"/>
                      </a:lnTo>
                      <a:cubicBezTo>
                        <a:pt x="6458" y="3259"/>
                        <a:pt x="6354" y="3264"/>
                        <a:pt x="6249" y="3267"/>
                      </a:cubicBezTo>
                      <a:cubicBezTo>
                        <a:pt x="6229" y="3267"/>
                        <a:pt x="6209" y="3267"/>
                        <a:pt x="6188" y="3267"/>
                      </a:cubicBezTo>
                      <a:cubicBezTo>
                        <a:pt x="5969" y="3267"/>
                        <a:pt x="5749" y="3254"/>
                        <a:pt x="5531" y="3231"/>
                      </a:cubicBezTo>
                      <a:cubicBezTo>
                        <a:pt x="5381" y="3213"/>
                        <a:pt x="5212" y="3205"/>
                        <a:pt x="5067" y="3164"/>
                      </a:cubicBezTo>
                      <a:lnTo>
                        <a:pt x="4952" y="3136"/>
                      </a:lnTo>
                      <a:cubicBezTo>
                        <a:pt x="5036" y="3134"/>
                        <a:pt x="5056" y="3134"/>
                        <a:pt x="5013" y="3134"/>
                      </a:cubicBezTo>
                      <a:cubicBezTo>
                        <a:pt x="4824" y="3080"/>
                        <a:pt x="4701" y="3098"/>
                        <a:pt x="4518" y="3009"/>
                      </a:cubicBezTo>
                      <a:cubicBezTo>
                        <a:pt x="4418" y="2958"/>
                        <a:pt x="4321" y="2899"/>
                        <a:pt x="4232" y="2833"/>
                      </a:cubicBezTo>
                      <a:cubicBezTo>
                        <a:pt x="4043" y="2705"/>
                        <a:pt x="3861" y="2562"/>
                        <a:pt x="3690" y="2411"/>
                      </a:cubicBezTo>
                      <a:cubicBezTo>
                        <a:pt x="3471" y="2215"/>
                        <a:pt x="3241" y="2031"/>
                        <a:pt x="3003" y="1852"/>
                      </a:cubicBezTo>
                      <a:cubicBezTo>
                        <a:pt x="2084" y="1160"/>
                        <a:pt x="1060" y="575"/>
                        <a:pt x="3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9"/>
                <p:cNvSpPr/>
                <p:nvPr/>
              </p:nvSpPr>
              <p:spPr>
                <a:xfrm>
                  <a:off x="8704826" y="4915460"/>
                  <a:ext cx="296117" cy="195005"/>
                </a:xfrm>
                <a:custGeom>
                  <a:avLst/>
                  <a:gdLst/>
                  <a:ahLst/>
                  <a:cxnLst/>
                  <a:rect l="l" t="t" r="r" b="b"/>
                  <a:pathLst>
                    <a:path w="3371" h="2220" extrusionOk="0">
                      <a:moveTo>
                        <a:pt x="1168" y="1"/>
                      </a:moveTo>
                      <a:cubicBezTo>
                        <a:pt x="782" y="1"/>
                        <a:pt x="391" y="39"/>
                        <a:pt x="0" y="62"/>
                      </a:cubicBezTo>
                      <a:cubicBezTo>
                        <a:pt x="858" y="670"/>
                        <a:pt x="1588" y="1393"/>
                        <a:pt x="2260" y="2062"/>
                      </a:cubicBezTo>
                      <a:cubicBezTo>
                        <a:pt x="1974" y="1732"/>
                        <a:pt x="1874" y="1319"/>
                        <a:pt x="1698" y="959"/>
                      </a:cubicBezTo>
                      <a:lnTo>
                        <a:pt x="1698" y="959"/>
                      </a:lnTo>
                      <a:cubicBezTo>
                        <a:pt x="2418" y="1288"/>
                        <a:pt x="2929" y="1737"/>
                        <a:pt x="3371" y="2220"/>
                      </a:cubicBezTo>
                      <a:cubicBezTo>
                        <a:pt x="3218" y="1967"/>
                        <a:pt x="3062" y="1719"/>
                        <a:pt x="2898" y="1474"/>
                      </a:cubicBezTo>
                      <a:cubicBezTo>
                        <a:pt x="2804" y="1329"/>
                        <a:pt x="2707" y="1188"/>
                        <a:pt x="2610" y="1045"/>
                      </a:cubicBezTo>
                      <a:cubicBezTo>
                        <a:pt x="2380" y="713"/>
                        <a:pt x="2140" y="384"/>
                        <a:pt x="1895" y="60"/>
                      </a:cubicBezTo>
                      <a:cubicBezTo>
                        <a:pt x="1655" y="16"/>
                        <a:pt x="1413" y="1"/>
                        <a:pt x="116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40" name="Google Shape;1840;p29"/>
            <p:cNvGrpSpPr/>
            <p:nvPr/>
          </p:nvGrpSpPr>
          <p:grpSpPr>
            <a:xfrm>
              <a:off x="117611" y="4649444"/>
              <a:ext cx="1191243" cy="606877"/>
              <a:chOff x="7392100" y="4636038"/>
              <a:chExt cx="1188509" cy="605485"/>
            </a:xfrm>
          </p:grpSpPr>
          <p:sp>
            <p:nvSpPr>
              <p:cNvPr id="1841" name="Google Shape;1841;p29"/>
              <p:cNvSpPr/>
              <p:nvPr/>
            </p:nvSpPr>
            <p:spPr>
              <a:xfrm>
                <a:off x="8017718" y="4636038"/>
                <a:ext cx="401352" cy="236904"/>
              </a:xfrm>
              <a:custGeom>
                <a:avLst/>
                <a:gdLst/>
                <a:ahLst/>
                <a:cxnLst/>
                <a:rect l="l" t="t" r="r" b="b"/>
                <a:pathLst>
                  <a:path w="4569" h="2697" extrusionOk="0">
                    <a:moveTo>
                      <a:pt x="1142" y="0"/>
                    </a:moveTo>
                    <a:cubicBezTo>
                      <a:pt x="761" y="36"/>
                      <a:pt x="381" y="77"/>
                      <a:pt x="0" y="118"/>
                    </a:cubicBezTo>
                    <a:cubicBezTo>
                      <a:pt x="1739" y="605"/>
                      <a:pt x="3218" y="1657"/>
                      <a:pt x="4569" y="2697"/>
                    </a:cubicBezTo>
                    <a:cubicBezTo>
                      <a:pt x="3632" y="1563"/>
                      <a:pt x="2462" y="644"/>
                      <a:pt x="11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2" name="Google Shape;1842;p29"/>
              <p:cNvGrpSpPr/>
              <p:nvPr/>
            </p:nvGrpSpPr>
            <p:grpSpPr>
              <a:xfrm>
                <a:off x="7392100" y="4646315"/>
                <a:ext cx="1188509" cy="595207"/>
                <a:chOff x="7392100" y="4646315"/>
                <a:chExt cx="1188509" cy="595207"/>
              </a:xfrm>
            </p:grpSpPr>
            <p:sp>
              <p:nvSpPr>
                <p:cNvPr id="1843" name="Google Shape;1843;p29"/>
                <p:cNvSpPr/>
                <p:nvPr/>
              </p:nvSpPr>
              <p:spPr>
                <a:xfrm>
                  <a:off x="7405979" y="4832274"/>
                  <a:ext cx="1005006" cy="397300"/>
                </a:xfrm>
                <a:custGeom>
                  <a:avLst/>
                  <a:gdLst/>
                  <a:ahLst/>
                  <a:cxnLst/>
                  <a:rect l="l" t="t" r="r" b="b"/>
                  <a:pathLst>
                    <a:path w="11441" h="4523" extrusionOk="0">
                      <a:moveTo>
                        <a:pt x="5705" y="1"/>
                      </a:moveTo>
                      <a:cubicBezTo>
                        <a:pt x="2995" y="1"/>
                        <a:pt x="1043" y="1631"/>
                        <a:pt x="1" y="3969"/>
                      </a:cubicBezTo>
                      <a:cubicBezTo>
                        <a:pt x="72" y="3997"/>
                        <a:pt x="790" y="4275"/>
                        <a:pt x="1418" y="4370"/>
                      </a:cubicBezTo>
                      <a:cubicBezTo>
                        <a:pt x="2110" y="3006"/>
                        <a:pt x="3011" y="1793"/>
                        <a:pt x="4845" y="1300"/>
                      </a:cubicBezTo>
                      <a:cubicBezTo>
                        <a:pt x="5063" y="1252"/>
                        <a:pt x="5281" y="1229"/>
                        <a:pt x="5497" y="1229"/>
                      </a:cubicBezTo>
                      <a:cubicBezTo>
                        <a:pt x="6193" y="1229"/>
                        <a:pt x="6865" y="1469"/>
                        <a:pt x="7427" y="1875"/>
                      </a:cubicBezTo>
                      <a:cubicBezTo>
                        <a:pt x="8673" y="2442"/>
                        <a:pt x="9495" y="3466"/>
                        <a:pt x="10179" y="4523"/>
                      </a:cubicBezTo>
                      <a:cubicBezTo>
                        <a:pt x="10601" y="4441"/>
                        <a:pt x="10956" y="4339"/>
                        <a:pt x="11441" y="4268"/>
                      </a:cubicBezTo>
                      <a:cubicBezTo>
                        <a:pt x="10631" y="2434"/>
                        <a:pt x="9270" y="580"/>
                        <a:pt x="7358" y="189"/>
                      </a:cubicBezTo>
                      <a:cubicBezTo>
                        <a:pt x="6779" y="61"/>
                        <a:pt x="6228" y="1"/>
                        <a:pt x="570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9"/>
                <p:cNvSpPr/>
                <p:nvPr/>
              </p:nvSpPr>
              <p:spPr>
                <a:xfrm>
                  <a:off x="7530541" y="4940143"/>
                  <a:ext cx="769676" cy="301379"/>
                </a:xfrm>
                <a:custGeom>
                  <a:avLst/>
                  <a:gdLst/>
                  <a:ahLst/>
                  <a:cxnLst/>
                  <a:rect l="l" t="t" r="r" b="b"/>
                  <a:pathLst>
                    <a:path w="8762" h="3431" extrusionOk="0">
                      <a:moveTo>
                        <a:pt x="5626" y="491"/>
                      </a:moveTo>
                      <a:cubicBezTo>
                        <a:pt x="5697" y="517"/>
                        <a:pt x="5766" y="542"/>
                        <a:pt x="5835" y="573"/>
                      </a:cubicBezTo>
                      <a:cubicBezTo>
                        <a:pt x="5769" y="545"/>
                        <a:pt x="5697" y="517"/>
                        <a:pt x="5626" y="491"/>
                      </a:cubicBezTo>
                      <a:close/>
                      <a:moveTo>
                        <a:pt x="4079" y="1"/>
                      </a:moveTo>
                      <a:cubicBezTo>
                        <a:pt x="3863" y="1"/>
                        <a:pt x="3645" y="24"/>
                        <a:pt x="3427" y="72"/>
                      </a:cubicBezTo>
                      <a:cubicBezTo>
                        <a:pt x="1593" y="568"/>
                        <a:pt x="692" y="1781"/>
                        <a:pt x="0" y="3144"/>
                      </a:cubicBezTo>
                      <a:cubicBezTo>
                        <a:pt x="49" y="3149"/>
                        <a:pt x="94" y="3157"/>
                        <a:pt x="140" y="3162"/>
                      </a:cubicBezTo>
                      <a:cubicBezTo>
                        <a:pt x="2066" y="3374"/>
                        <a:pt x="4413" y="3382"/>
                        <a:pt x="6422" y="3415"/>
                      </a:cubicBezTo>
                      <a:cubicBezTo>
                        <a:pt x="6614" y="3420"/>
                        <a:pt x="6805" y="3423"/>
                        <a:pt x="6992" y="3428"/>
                      </a:cubicBezTo>
                      <a:cubicBezTo>
                        <a:pt x="7084" y="3430"/>
                        <a:pt x="7173" y="3431"/>
                        <a:pt x="7258" y="3431"/>
                      </a:cubicBezTo>
                      <a:cubicBezTo>
                        <a:pt x="7920" y="3431"/>
                        <a:pt x="8370" y="3372"/>
                        <a:pt x="8761" y="3295"/>
                      </a:cubicBezTo>
                      <a:cubicBezTo>
                        <a:pt x="8074" y="2238"/>
                        <a:pt x="7252" y="1214"/>
                        <a:pt x="6009" y="647"/>
                      </a:cubicBezTo>
                      <a:cubicBezTo>
                        <a:pt x="5447" y="241"/>
                        <a:pt x="4775" y="1"/>
                        <a:pt x="407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9"/>
                <p:cNvSpPr/>
                <p:nvPr/>
              </p:nvSpPr>
              <p:spPr>
                <a:xfrm>
                  <a:off x="7392100" y="4646315"/>
                  <a:ext cx="1188509" cy="560858"/>
                </a:xfrm>
                <a:custGeom>
                  <a:avLst/>
                  <a:gdLst/>
                  <a:ahLst/>
                  <a:cxnLst/>
                  <a:rect l="l" t="t" r="r" b="b"/>
                  <a:pathLst>
                    <a:path w="13530" h="6385" extrusionOk="0">
                      <a:moveTo>
                        <a:pt x="7122" y="1"/>
                      </a:moveTo>
                      <a:cubicBezTo>
                        <a:pt x="6525" y="70"/>
                        <a:pt x="5930" y="149"/>
                        <a:pt x="5335" y="238"/>
                      </a:cubicBezTo>
                      <a:cubicBezTo>
                        <a:pt x="4870" y="310"/>
                        <a:pt x="4405" y="389"/>
                        <a:pt x="3943" y="478"/>
                      </a:cubicBezTo>
                      <a:cubicBezTo>
                        <a:pt x="3604" y="831"/>
                        <a:pt x="3269" y="1193"/>
                        <a:pt x="2947" y="1561"/>
                      </a:cubicBezTo>
                      <a:cubicBezTo>
                        <a:pt x="1798" y="2871"/>
                        <a:pt x="777" y="4268"/>
                        <a:pt x="0" y="5762"/>
                      </a:cubicBezTo>
                      <a:cubicBezTo>
                        <a:pt x="39" y="5874"/>
                        <a:pt x="90" y="5984"/>
                        <a:pt x="151" y="6083"/>
                      </a:cubicBezTo>
                      <a:lnTo>
                        <a:pt x="159" y="6088"/>
                      </a:lnTo>
                      <a:cubicBezTo>
                        <a:pt x="1201" y="3750"/>
                        <a:pt x="3154" y="2118"/>
                        <a:pt x="5865" y="2118"/>
                      </a:cubicBezTo>
                      <a:cubicBezTo>
                        <a:pt x="6387" y="2118"/>
                        <a:pt x="6938" y="2179"/>
                        <a:pt x="7516" y="2306"/>
                      </a:cubicBezTo>
                      <a:cubicBezTo>
                        <a:pt x="9428" y="2697"/>
                        <a:pt x="10789" y="4551"/>
                        <a:pt x="11599" y="6385"/>
                      </a:cubicBezTo>
                      <a:cubicBezTo>
                        <a:pt x="12028" y="6321"/>
                        <a:pt x="12462" y="6290"/>
                        <a:pt x="12899" y="6290"/>
                      </a:cubicBezTo>
                      <a:cubicBezTo>
                        <a:pt x="12948" y="6289"/>
                        <a:pt x="12999" y="6289"/>
                        <a:pt x="13052" y="6289"/>
                      </a:cubicBezTo>
                      <a:cubicBezTo>
                        <a:pt x="13198" y="6289"/>
                        <a:pt x="13357" y="6291"/>
                        <a:pt x="13529" y="6295"/>
                      </a:cubicBezTo>
                      <a:cubicBezTo>
                        <a:pt x="13231" y="4944"/>
                        <a:pt x="12590" y="3675"/>
                        <a:pt x="11691" y="2580"/>
                      </a:cubicBezTo>
                      <a:cubicBezTo>
                        <a:pt x="10340" y="1540"/>
                        <a:pt x="8864" y="488"/>
                        <a:pt x="71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846" name="Google Shape;1846;p29"/>
          <p:cNvGrpSpPr/>
          <p:nvPr/>
        </p:nvGrpSpPr>
        <p:grpSpPr>
          <a:xfrm>
            <a:off x="1154953" y="4242022"/>
            <a:ext cx="6775476" cy="1261949"/>
            <a:chOff x="1154953" y="4242022"/>
            <a:chExt cx="6775476" cy="1261949"/>
          </a:xfrm>
        </p:grpSpPr>
        <p:grpSp>
          <p:nvGrpSpPr>
            <p:cNvPr id="1847" name="Google Shape;1847;p29"/>
            <p:cNvGrpSpPr/>
            <p:nvPr/>
          </p:nvGrpSpPr>
          <p:grpSpPr>
            <a:xfrm rot="-3783059">
              <a:off x="1478441" y="4407720"/>
              <a:ext cx="594280" cy="1090329"/>
              <a:chOff x="9427650" y="2266125"/>
              <a:chExt cx="679773" cy="1247184"/>
            </a:xfrm>
          </p:grpSpPr>
          <p:grpSp>
            <p:nvGrpSpPr>
              <p:cNvPr id="1848" name="Google Shape;1848;p29"/>
              <p:cNvGrpSpPr/>
              <p:nvPr/>
            </p:nvGrpSpPr>
            <p:grpSpPr>
              <a:xfrm>
                <a:off x="9427650" y="2266125"/>
                <a:ext cx="679773" cy="609666"/>
                <a:chOff x="9427650" y="2266125"/>
                <a:chExt cx="679773" cy="609666"/>
              </a:xfrm>
            </p:grpSpPr>
            <p:sp>
              <p:nvSpPr>
                <p:cNvPr id="1849" name="Google Shape;1849;p29"/>
                <p:cNvSpPr/>
                <p:nvPr/>
              </p:nvSpPr>
              <p:spPr>
                <a:xfrm>
                  <a:off x="9868899" y="2266125"/>
                  <a:ext cx="238523" cy="163697"/>
                </a:xfrm>
                <a:custGeom>
                  <a:avLst/>
                  <a:gdLst/>
                  <a:ahLst/>
                  <a:cxnLst/>
                  <a:rect l="l" t="t" r="r" b="b"/>
                  <a:pathLst>
                    <a:path w="2072" h="1422" extrusionOk="0">
                      <a:moveTo>
                        <a:pt x="1149" y="0"/>
                      </a:moveTo>
                      <a:cubicBezTo>
                        <a:pt x="1056" y="0"/>
                        <a:pt x="956" y="23"/>
                        <a:pt x="854" y="74"/>
                      </a:cubicBezTo>
                      <a:lnTo>
                        <a:pt x="838" y="81"/>
                      </a:lnTo>
                      <a:cubicBezTo>
                        <a:pt x="366" y="326"/>
                        <a:pt x="49" y="796"/>
                        <a:pt x="1" y="1327"/>
                      </a:cubicBezTo>
                      <a:cubicBezTo>
                        <a:pt x="230" y="1383"/>
                        <a:pt x="456" y="1421"/>
                        <a:pt x="677" y="1421"/>
                      </a:cubicBezTo>
                      <a:cubicBezTo>
                        <a:pt x="928" y="1421"/>
                        <a:pt x="1174" y="1372"/>
                        <a:pt x="1410" y="1246"/>
                      </a:cubicBezTo>
                      <a:cubicBezTo>
                        <a:pt x="1423" y="1238"/>
                        <a:pt x="1436" y="1233"/>
                        <a:pt x="1446" y="1225"/>
                      </a:cubicBezTo>
                      <a:cubicBezTo>
                        <a:pt x="2071" y="875"/>
                        <a:pt x="1731" y="0"/>
                        <a:pt x="1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9"/>
                <p:cNvSpPr/>
                <p:nvPr/>
              </p:nvSpPr>
              <p:spPr>
                <a:xfrm>
                  <a:off x="9636130" y="2292142"/>
                  <a:ext cx="201110" cy="205945"/>
                </a:xfrm>
                <a:custGeom>
                  <a:avLst/>
                  <a:gdLst/>
                  <a:ahLst/>
                  <a:cxnLst/>
                  <a:rect l="l" t="t" r="r" b="b"/>
                  <a:pathLst>
                    <a:path w="1747" h="1789" extrusionOk="0">
                      <a:moveTo>
                        <a:pt x="859" y="0"/>
                      </a:moveTo>
                      <a:cubicBezTo>
                        <a:pt x="678" y="0"/>
                        <a:pt x="495" y="82"/>
                        <a:pt x="358" y="277"/>
                      </a:cubicBezTo>
                      <a:lnTo>
                        <a:pt x="350" y="289"/>
                      </a:lnTo>
                      <a:cubicBezTo>
                        <a:pt x="51" y="734"/>
                        <a:pt x="0" y="1298"/>
                        <a:pt x="212" y="1788"/>
                      </a:cubicBezTo>
                      <a:cubicBezTo>
                        <a:pt x="697" y="1655"/>
                        <a:pt x="1134" y="1459"/>
                        <a:pt x="1410" y="1038"/>
                      </a:cubicBezTo>
                      <a:cubicBezTo>
                        <a:pt x="1418" y="1025"/>
                        <a:pt x="1425" y="1015"/>
                        <a:pt x="1433" y="1004"/>
                      </a:cubicBezTo>
                      <a:cubicBezTo>
                        <a:pt x="1746" y="502"/>
                        <a:pt x="1309" y="0"/>
                        <a:pt x="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9"/>
                <p:cNvSpPr/>
                <p:nvPr/>
              </p:nvSpPr>
              <p:spPr>
                <a:xfrm>
                  <a:off x="9716367" y="2511443"/>
                  <a:ext cx="249690" cy="154718"/>
                </a:xfrm>
                <a:custGeom>
                  <a:avLst/>
                  <a:gdLst/>
                  <a:ahLst/>
                  <a:cxnLst/>
                  <a:rect l="l" t="t" r="r" b="b"/>
                  <a:pathLst>
                    <a:path w="2169" h="1344" extrusionOk="0">
                      <a:moveTo>
                        <a:pt x="1273" y="0"/>
                      </a:moveTo>
                      <a:cubicBezTo>
                        <a:pt x="1216" y="0"/>
                        <a:pt x="1156" y="8"/>
                        <a:pt x="1093" y="24"/>
                      </a:cubicBezTo>
                      <a:lnTo>
                        <a:pt x="1078" y="26"/>
                      </a:lnTo>
                      <a:cubicBezTo>
                        <a:pt x="565" y="172"/>
                        <a:pt x="159" y="565"/>
                        <a:pt x="0" y="1076"/>
                      </a:cubicBezTo>
                      <a:cubicBezTo>
                        <a:pt x="327" y="1231"/>
                        <a:pt x="654" y="1343"/>
                        <a:pt x="991" y="1343"/>
                      </a:cubicBezTo>
                      <a:cubicBezTo>
                        <a:pt x="1125" y="1343"/>
                        <a:pt x="1262" y="1325"/>
                        <a:pt x="1400" y="1285"/>
                      </a:cubicBezTo>
                      <a:lnTo>
                        <a:pt x="1441" y="1272"/>
                      </a:lnTo>
                      <a:cubicBezTo>
                        <a:pt x="2168" y="1044"/>
                        <a:pt x="1943" y="0"/>
                        <a:pt x="1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9"/>
                <p:cNvSpPr/>
                <p:nvPr/>
              </p:nvSpPr>
              <p:spPr>
                <a:xfrm>
                  <a:off x="9427650" y="2540107"/>
                  <a:ext cx="172101" cy="223098"/>
                </a:xfrm>
                <a:custGeom>
                  <a:avLst/>
                  <a:gdLst/>
                  <a:ahLst/>
                  <a:cxnLst/>
                  <a:rect l="l" t="t" r="r" b="b"/>
                  <a:pathLst>
                    <a:path w="1495" h="1938" extrusionOk="0">
                      <a:moveTo>
                        <a:pt x="732" y="1"/>
                      </a:moveTo>
                      <a:cubicBezTo>
                        <a:pt x="475" y="1"/>
                        <a:pt x="223" y="142"/>
                        <a:pt x="134" y="467"/>
                      </a:cubicBezTo>
                      <a:lnTo>
                        <a:pt x="129" y="482"/>
                      </a:lnTo>
                      <a:cubicBezTo>
                        <a:pt x="1" y="1000"/>
                        <a:pt x="141" y="1549"/>
                        <a:pt x="506" y="1938"/>
                      </a:cubicBezTo>
                      <a:cubicBezTo>
                        <a:pt x="920" y="1649"/>
                        <a:pt x="1262" y="1317"/>
                        <a:pt x="1380" y="827"/>
                      </a:cubicBezTo>
                      <a:cubicBezTo>
                        <a:pt x="1385" y="814"/>
                        <a:pt x="1387" y="799"/>
                        <a:pt x="1390" y="786"/>
                      </a:cubicBezTo>
                      <a:cubicBezTo>
                        <a:pt x="1495" y="305"/>
                        <a:pt x="1109" y="1"/>
                        <a:pt x="7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9"/>
                <p:cNvSpPr/>
                <p:nvPr/>
              </p:nvSpPr>
              <p:spPr>
                <a:xfrm>
                  <a:off x="9582600" y="2703000"/>
                  <a:ext cx="228854" cy="172791"/>
                </a:xfrm>
                <a:custGeom>
                  <a:avLst/>
                  <a:gdLst/>
                  <a:ahLst/>
                  <a:cxnLst/>
                  <a:rect l="l" t="t" r="r" b="b"/>
                  <a:pathLst>
                    <a:path w="1988" h="1501" extrusionOk="0">
                      <a:moveTo>
                        <a:pt x="1057" y="1"/>
                      </a:moveTo>
                      <a:cubicBezTo>
                        <a:pt x="940" y="1"/>
                        <a:pt x="817" y="37"/>
                        <a:pt x="695" y="119"/>
                      </a:cubicBezTo>
                      <a:lnTo>
                        <a:pt x="682" y="129"/>
                      </a:lnTo>
                      <a:cubicBezTo>
                        <a:pt x="248" y="438"/>
                        <a:pt x="1" y="946"/>
                        <a:pt x="24" y="1480"/>
                      </a:cubicBezTo>
                      <a:cubicBezTo>
                        <a:pt x="147" y="1493"/>
                        <a:pt x="268" y="1500"/>
                        <a:pt x="388" y="1500"/>
                      </a:cubicBezTo>
                      <a:cubicBezTo>
                        <a:pt x="756" y="1500"/>
                        <a:pt x="1102" y="1428"/>
                        <a:pt x="1413" y="1204"/>
                      </a:cubicBezTo>
                      <a:lnTo>
                        <a:pt x="1443" y="1179"/>
                      </a:lnTo>
                      <a:cubicBezTo>
                        <a:pt x="1987" y="765"/>
                        <a:pt x="1595" y="1"/>
                        <a:pt x="1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4" name="Google Shape;1854;p29"/>
              <p:cNvSpPr/>
              <p:nvPr/>
            </p:nvSpPr>
            <p:spPr>
              <a:xfrm>
                <a:off x="9473582" y="2336002"/>
                <a:ext cx="522518" cy="1177307"/>
              </a:xfrm>
              <a:custGeom>
                <a:avLst/>
                <a:gdLst/>
                <a:ahLst/>
                <a:cxnLst/>
                <a:rect l="l" t="t" r="r" b="b"/>
                <a:pathLst>
                  <a:path w="4539" h="10227" extrusionOk="0">
                    <a:moveTo>
                      <a:pt x="4461" y="1"/>
                    </a:moveTo>
                    <a:cubicBezTo>
                      <a:pt x="4453" y="1"/>
                      <a:pt x="4444" y="3"/>
                      <a:pt x="4436" y="8"/>
                    </a:cubicBezTo>
                    <a:cubicBezTo>
                      <a:pt x="3672" y="445"/>
                      <a:pt x="2970" y="983"/>
                      <a:pt x="2352" y="1609"/>
                    </a:cubicBezTo>
                    <a:cubicBezTo>
                      <a:pt x="1887" y="2076"/>
                      <a:pt x="1476" y="2597"/>
                      <a:pt x="1131" y="3159"/>
                    </a:cubicBezTo>
                    <a:cubicBezTo>
                      <a:pt x="1300" y="2347"/>
                      <a:pt x="1573" y="1558"/>
                      <a:pt x="1946" y="817"/>
                    </a:cubicBezTo>
                    <a:cubicBezTo>
                      <a:pt x="2064" y="585"/>
                      <a:pt x="2189" y="358"/>
                      <a:pt x="2324" y="136"/>
                    </a:cubicBezTo>
                    <a:cubicBezTo>
                      <a:pt x="2346" y="100"/>
                      <a:pt x="2314" y="68"/>
                      <a:pt x="2280" y="68"/>
                    </a:cubicBezTo>
                    <a:cubicBezTo>
                      <a:pt x="2263" y="68"/>
                      <a:pt x="2246" y="76"/>
                      <a:pt x="2235" y="95"/>
                    </a:cubicBezTo>
                    <a:cubicBezTo>
                      <a:pt x="1752" y="889"/>
                      <a:pt x="1384" y="1749"/>
                      <a:pt x="1147" y="2651"/>
                    </a:cubicBezTo>
                    <a:cubicBezTo>
                      <a:pt x="1080" y="2906"/>
                      <a:pt x="1022" y="3164"/>
                      <a:pt x="976" y="3422"/>
                    </a:cubicBezTo>
                    <a:cubicBezTo>
                      <a:pt x="976" y="3425"/>
                      <a:pt x="976" y="3425"/>
                      <a:pt x="976" y="3425"/>
                    </a:cubicBezTo>
                    <a:cubicBezTo>
                      <a:pt x="920" y="3529"/>
                      <a:pt x="863" y="3634"/>
                      <a:pt x="812" y="3739"/>
                    </a:cubicBezTo>
                    <a:cubicBezTo>
                      <a:pt x="536" y="4285"/>
                      <a:pt x="342" y="4870"/>
                      <a:pt x="233" y="5470"/>
                    </a:cubicBezTo>
                    <a:cubicBezTo>
                      <a:pt x="123" y="4668"/>
                      <a:pt x="115" y="3854"/>
                      <a:pt x="212" y="3047"/>
                    </a:cubicBezTo>
                    <a:cubicBezTo>
                      <a:pt x="243" y="2789"/>
                      <a:pt x="286" y="2533"/>
                      <a:pt x="337" y="2278"/>
                    </a:cubicBezTo>
                    <a:cubicBezTo>
                      <a:pt x="344" y="2245"/>
                      <a:pt x="319" y="2228"/>
                      <a:pt x="292" y="2228"/>
                    </a:cubicBezTo>
                    <a:cubicBezTo>
                      <a:pt x="269" y="2228"/>
                      <a:pt x="244" y="2242"/>
                      <a:pt x="238" y="2270"/>
                    </a:cubicBezTo>
                    <a:cubicBezTo>
                      <a:pt x="54" y="3182"/>
                      <a:pt x="0" y="4117"/>
                      <a:pt x="82" y="5044"/>
                    </a:cubicBezTo>
                    <a:cubicBezTo>
                      <a:pt x="105" y="5301"/>
                      <a:pt x="138" y="5559"/>
                      <a:pt x="182" y="5817"/>
                    </a:cubicBezTo>
                    <a:cubicBezTo>
                      <a:pt x="166" y="5950"/>
                      <a:pt x="156" y="6083"/>
                      <a:pt x="148" y="6216"/>
                    </a:cubicBezTo>
                    <a:cubicBezTo>
                      <a:pt x="123" y="6943"/>
                      <a:pt x="250" y="7666"/>
                      <a:pt x="526" y="8338"/>
                    </a:cubicBezTo>
                    <a:cubicBezTo>
                      <a:pt x="800" y="8999"/>
                      <a:pt x="1221" y="9602"/>
                      <a:pt x="1778" y="10054"/>
                    </a:cubicBezTo>
                    <a:cubicBezTo>
                      <a:pt x="1849" y="10110"/>
                      <a:pt x="1923" y="10164"/>
                      <a:pt x="1997" y="10217"/>
                    </a:cubicBezTo>
                    <a:cubicBezTo>
                      <a:pt x="2007" y="10224"/>
                      <a:pt x="2017" y="10227"/>
                      <a:pt x="2026" y="10227"/>
                    </a:cubicBezTo>
                    <a:cubicBezTo>
                      <a:pt x="2068" y="10227"/>
                      <a:pt x="2103" y="10172"/>
                      <a:pt x="2061" y="10141"/>
                    </a:cubicBezTo>
                    <a:cubicBezTo>
                      <a:pt x="1479" y="9735"/>
                      <a:pt x="1022" y="9168"/>
                      <a:pt x="718" y="8529"/>
                    </a:cubicBezTo>
                    <a:cubicBezTo>
                      <a:pt x="411" y="7881"/>
                      <a:pt x="250" y="7173"/>
                      <a:pt x="245" y="6458"/>
                    </a:cubicBezTo>
                    <a:cubicBezTo>
                      <a:pt x="243" y="6251"/>
                      <a:pt x="253" y="6045"/>
                      <a:pt x="276" y="5838"/>
                    </a:cubicBezTo>
                    <a:cubicBezTo>
                      <a:pt x="705" y="5031"/>
                      <a:pt x="1280" y="4306"/>
                      <a:pt x="1966" y="3703"/>
                    </a:cubicBezTo>
                    <a:cubicBezTo>
                      <a:pt x="2005" y="3669"/>
                      <a:pt x="1973" y="3613"/>
                      <a:pt x="1934" y="3613"/>
                    </a:cubicBezTo>
                    <a:cubicBezTo>
                      <a:pt x="1924" y="3613"/>
                      <a:pt x="1913" y="3617"/>
                      <a:pt x="1903" y="3626"/>
                    </a:cubicBezTo>
                    <a:cubicBezTo>
                      <a:pt x="1356" y="4106"/>
                      <a:pt x="881" y="4661"/>
                      <a:pt x="491" y="5273"/>
                    </a:cubicBezTo>
                    <a:cubicBezTo>
                      <a:pt x="427" y="5370"/>
                      <a:pt x="368" y="5473"/>
                      <a:pt x="312" y="5575"/>
                    </a:cubicBezTo>
                    <a:cubicBezTo>
                      <a:pt x="401" y="5041"/>
                      <a:pt x="557" y="4523"/>
                      <a:pt x="779" y="4032"/>
                    </a:cubicBezTo>
                    <a:cubicBezTo>
                      <a:pt x="868" y="3833"/>
                      <a:pt x="965" y="3642"/>
                      <a:pt x="1073" y="3453"/>
                    </a:cubicBezTo>
                    <a:cubicBezTo>
                      <a:pt x="1749" y="2845"/>
                      <a:pt x="2528" y="2362"/>
                      <a:pt x="3374" y="2028"/>
                    </a:cubicBezTo>
                    <a:cubicBezTo>
                      <a:pt x="3428" y="2007"/>
                      <a:pt x="3406" y="1932"/>
                      <a:pt x="3359" y="1932"/>
                    </a:cubicBezTo>
                    <a:cubicBezTo>
                      <a:pt x="3353" y="1932"/>
                      <a:pt x="3347" y="1933"/>
                      <a:pt x="3340" y="1936"/>
                    </a:cubicBezTo>
                    <a:cubicBezTo>
                      <a:pt x="2664" y="2201"/>
                      <a:pt x="2028" y="2561"/>
                      <a:pt x="1453" y="3006"/>
                    </a:cubicBezTo>
                    <a:cubicBezTo>
                      <a:pt x="1379" y="3065"/>
                      <a:pt x="1305" y="3126"/>
                      <a:pt x="1231" y="3187"/>
                    </a:cubicBezTo>
                    <a:cubicBezTo>
                      <a:pt x="1520" y="2727"/>
                      <a:pt x="1852" y="2293"/>
                      <a:pt x="2219" y="1890"/>
                    </a:cubicBezTo>
                    <a:cubicBezTo>
                      <a:pt x="2725" y="1336"/>
                      <a:pt x="3450" y="736"/>
                      <a:pt x="4216" y="253"/>
                    </a:cubicBezTo>
                    <a:cubicBezTo>
                      <a:pt x="4306" y="197"/>
                      <a:pt x="4398" y="143"/>
                      <a:pt x="4489" y="92"/>
                    </a:cubicBezTo>
                    <a:cubicBezTo>
                      <a:pt x="4539" y="62"/>
                      <a:pt x="4505" y="1"/>
                      <a:pt x="44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5" name="Google Shape;1855;p29"/>
            <p:cNvGrpSpPr/>
            <p:nvPr/>
          </p:nvGrpSpPr>
          <p:grpSpPr>
            <a:xfrm rot="3154787" flipH="1">
              <a:off x="6917600" y="4266699"/>
              <a:ext cx="661028" cy="1212594"/>
              <a:chOff x="9427650" y="2266125"/>
              <a:chExt cx="679773" cy="1247184"/>
            </a:xfrm>
          </p:grpSpPr>
          <p:grpSp>
            <p:nvGrpSpPr>
              <p:cNvPr id="1856" name="Google Shape;1856;p29"/>
              <p:cNvGrpSpPr/>
              <p:nvPr/>
            </p:nvGrpSpPr>
            <p:grpSpPr>
              <a:xfrm>
                <a:off x="9427650" y="2266125"/>
                <a:ext cx="679773" cy="609666"/>
                <a:chOff x="9427650" y="2266125"/>
                <a:chExt cx="679773" cy="609666"/>
              </a:xfrm>
            </p:grpSpPr>
            <p:sp>
              <p:nvSpPr>
                <p:cNvPr id="1857" name="Google Shape;1857;p29"/>
                <p:cNvSpPr/>
                <p:nvPr/>
              </p:nvSpPr>
              <p:spPr>
                <a:xfrm>
                  <a:off x="9868899" y="2266125"/>
                  <a:ext cx="238523" cy="163697"/>
                </a:xfrm>
                <a:custGeom>
                  <a:avLst/>
                  <a:gdLst/>
                  <a:ahLst/>
                  <a:cxnLst/>
                  <a:rect l="l" t="t" r="r" b="b"/>
                  <a:pathLst>
                    <a:path w="2072" h="1422" extrusionOk="0">
                      <a:moveTo>
                        <a:pt x="1149" y="0"/>
                      </a:moveTo>
                      <a:cubicBezTo>
                        <a:pt x="1056" y="0"/>
                        <a:pt x="956" y="23"/>
                        <a:pt x="854" y="74"/>
                      </a:cubicBezTo>
                      <a:lnTo>
                        <a:pt x="838" y="81"/>
                      </a:lnTo>
                      <a:cubicBezTo>
                        <a:pt x="366" y="326"/>
                        <a:pt x="49" y="796"/>
                        <a:pt x="1" y="1327"/>
                      </a:cubicBezTo>
                      <a:cubicBezTo>
                        <a:pt x="230" y="1383"/>
                        <a:pt x="456" y="1421"/>
                        <a:pt x="677" y="1421"/>
                      </a:cubicBezTo>
                      <a:cubicBezTo>
                        <a:pt x="928" y="1421"/>
                        <a:pt x="1174" y="1372"/>
                        <a:pt x="1410" y="1246"/>
                      </a:cubicBezTo>
                      <a:cubicBezTo>
                        <a:pt x="1423" y="1238"/>
                        <a:pt x="1436" y="1233"/>
                        <a:pt x="1446" y="1225"/>
                      </a:cubicBezTo>
                      <a:cubicBezTo>
                        <a:pt x="2071" y="875"/>
                        <a:pt x="1731" y="0"/>
                        <a:pt x="1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9"/>
                <p:cNvSpPr/>
                <p:nvPr/>
              </p:nvSpPr>
              <p:spPr>
                <a:xfrm>
                  <a:off x="9636130" y="2292142"/>
                  <a:ext cx="201110" cy="205945"/>
                </a:xfrm>
                <a:custGeom>
                  <a:avLst/>
                  <a:gdLst/>
                  <a:ahLst/>
                  <a:cxnLst/>
                  <a:rect l="l" t="t" r="r" b="b"/>
                  <a:pathLst>
                    <a:path w="1747" h="1789" extrusionOk="0">
                      <a:moveTo>
                        <a:pt x="859" y="0"/>
                      </a:moveTo>
                      <a:cubicBezTo>
                        <a:pt x="678" y="0"/>
                        <a:pt x="495" y="82"/>
                        <a:pt x="358" y="277"/>
                      </a:cubicBezTo>
                      <a:lnTo>
                        <a:pt x="350" y="289"/>
                      </a:lnTo>
                      <a:cubicBezTo>
                        <a:pt x="51" y="734"/>
                        <a:pt x="0" y="1298"/>
                        <a:pt x="212" y="1788"/>
                      </a:cubicBezTo>
                      <a:cubicBezTo>
                        <a:pt x="697" y="1655"/>
                        <a:pt x="1134" y="1459"/>
                        <a:pt x="1410" y="1038"/>
                      </a:cubicBezTo>
                      <a:cubicBezTo>
                        <a:pt x="1418" y="1025"/>
                        <a:pt x="1425" y="1015"/>
                        <a:pt x="1433" y="1004"/>
                      </a:cubicBezTo>
                      <a:cubicBezTo>
                        <a:pt x="1746" y="502"/>
                        <a:pt x="1309" y="0"/>
                        <a:pt x="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9"/>
                <p:cNvSpPr/>
                <p:nvPr/>
              </p:nvSpPr>
              <p:spPr>
                <a:xfrm>
                  <a:off x="9716367" y="2511443"/>
                  <a:ext cx="249690" cy="154718"/>
                </a:xfrm>
                <a:custGeom>
                  <a:avLst/>
                  <a:gdLst/>
                  <a:ahLst/>
                  <a:cxnLst/>
                  <a:rect l="l" t="t" r="r" b="b"/>
                  <a:pathLst>
                    <a:path w="2169" h="1344" extrusionOk="0">
                      <a:moveTo>
                        <a:pt x="1273" y="0"/>
                      </a:moveTo>
                      <a:cubicBezTo>
                        <a:pt x="1216" y="0"/>
                        <a:pt x="1156" y="8"/>
                        <a:pt x="1093" y="24"/>
                      </a:cubicBezTo>
                      <a:lnTo>
                        <a:pt x="1078" y="26"/>
                      </a:lnTo>
                      <a:cubicBezTo>
                        <a:pt x="565" y="172"/>
                        <a:pt x="159" y="565"/>
                        <a:pt x="0" y="1076"/>
                      </a:cubicBezTo>
                      <a:cubicBezTo>
                        <a:pt x="327" y="1231"/>
                        <a:pt x="654" y="1343"/>
                        <a:pt x="991" y="1343"/>
                      </a:cubicBezTo>
                      <a:cubicBezTo>
                        <a:pt x="1125" y="1343"/>
                        <a:pt x="1262" y="1325"/>
                        <a:pt x="1400" y="1285"/>
                      </a:cubicBezTo>
                      <a:lnTo>
                        <a:pt x="1441" y="1272"/>
                      </a:lnTo>
                      <a:cubicBezTo>
                        <a:pt x="2168" y="1044"/>
                        <a:pt x="1943" y="0"/>
                        <a:pt x="1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9"/>
                <p:cNvSpPr/>
                <p:nvPr/>
              </p:nvSpPr>
              <p:spPr>
                <a:xfrm>
                  <a:off x="9427650" y="2540107"/>
                  <a:ext cx="172101" cy="223098"/>
                </a:xfrm>
                <a:custGeom>
                  <a:avLst/>
                  <a:gdLst/>
                  <a:ahLst/>
                  <a:cxnLst/>
                  <a:rect l="l" t="t" r="r" b="b"/>
                  <a:pathLst>
                    <a:path w="1495" h="1938" extrusionOk="0">
                      <a:moveTo>
                        <a:pt x="732" y="1"/>
                      </a:moveTo>
                      <a:cubicBezTo>
                        <a:pt x="475" y="1"/>
                        <a:pt x="223" y="142"/>
                        <a:pt x="134" y="467"/>
                      </a:cubicBezTo>
                      <a:lnTo>
                        <a:pt x="129" y="482"/>
                      </a:lnTo>
                      <a:cubicBezTo>
                        <a:pt x="1" y="1000"/>
                        <a:pt x="141" y="1549"/>
                        <a:pt x="506" y="1938"/>
                      </a:cubicBezTo>
                      <a:cubicBezTo>
                        <a:pt x="920" y="1649"/>
                        <a:pt x="1262" y="1317"/>
                        <a:pt x="1380" y="827"/>
                      </a:cubicBezTo>
                      <a:cubicBezTo>
                        <a:pt x="1385" y="814"/>
                        <a:pt x="1387" y="799"/>
                        <a:pt x="1390" y="786"/>
                      </a:cubicBezTo>
                      <a:cubicBezTo>
                        <a:pt x="1495" y="305"/>
                        <a:pt x="1109" y="1"/>
                        <a:pt x="7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9"/>
                <p:cNvSpPr/>
                <p:nvPr/>
              </p:nvSpPr>
              <p:spPr>
                <a:xfrm>
                  <a:off x="9582600" y="2703000"/>
                  <a:ext cx="228854" cy="172791"/>
                </a:xfrm>
                <a:custGeom>
                  <a:avLst/>
                  <a:gdLst/>
                  <a:ahLst/>
                  <a:cxnLst/>
                  <a:rect l="l" t="t" r="r" b="b"/>
                  <a:pathLst>
                    <a:path w="1988" h="1501" extrusionOk="0">
                      <a:moveTo>
                        <a:pt x="1057" y="1"/>
                      </a:moveTo>
                      <a:cubicBezTo>
                        <a:pt x="940" y="1"/>
                        <a:pt x="817" y="37"/>
                        <a:pt x="695" y="119"/>
                      </a:cubicBezTo>
                      <a:lnTo>
                        <a:pt x="682" y="129"/>
                      </a:lnTo>
                      <a:cubicBezTo>
                        <a:pt x="248" y="438"/>
                        <a:pt x="1" y="946"/>
                        <a:pt x="24" y="1480"/>
                      </a:cubicBezTo>
                      <a:cubicBezTo>
                        <a:pt x="147" y="1493"/>
                        <a:pt x="268" y="1500"/>
                        <a:pt x="388" y="1500"/>
                      </a:cubicBezTo>
                      <a:cubicBezTo>
                        <a:pt x="756" y="1500"/>
                        <a:pt x="1102" y="1428"/>
                        <a:pt x="1413" y="1204"/>
                      </a:cubicBezTo>
                      <a:lnTo>
                        <a:pt x="1443" y="1179"/>
                      </a:lnTo>
                      <a:cubicBezTo>
                        <a:pt x="1987" y="765"/>
                        <a:pt x="1595" y="1"/>
                        <a:pt x="1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2" name="Google Shape;1862;p29"/>
              <p:cNvSpPr/>
              <p:nvPr/>
            </p:nvSpPr>
            <p:spPr>
              <a:xfrm>
                <a:off x="9473582" y="2336002"/>
                <a:ext cx="522518" cy="1177307"/>
              </a:xfrm>
              <a:custGeom>
                <a:avLst/>
                <a:gdLst/>
                <a:ahLst/>
                <a:cxnLst/>
                <a:rect l="l" t="t" r="r" b="b"/>
                <a:pathLst>
                  <a:path w="4539" h="10227" extrusionOk="0">
                    <a:moveTo>
                      <a:pt x="4461" y="1"/>
                    </a:moveTo>
                    <a:cubicBezTo>
                      <a:pt x="4453" y="1"/>
                      <a:pt x="4444" y="3"/>
                      <a:pt x="4436" y="8"/>
                    </a:cubicBezTo>
                    <a:cubicBezTo>
                      <a:pt x="3672" y="445"/>
                      <a:pt x="2970" y="983"/>
                      <a:pt x="2352" y="1609"/>
                    </a:cubicBezTo>
                    <a:cubicBezTo>
                      <a:pt x="1887" y="2076"/>
                      <a:pt x="1476" y="2597"/>
                      <a:pt x="1131" y="3159"/>
                    </a:cubicBezTo>
                    <a:cubicBezTo>
                      <a:pt x="1300" y="2347"/>
                      <a:pt x="1573" y="1558"/>
                      <a:pt x="1946" y="817"/>
                    </a:cubicBezTo>
                    <a:cubicBezTo>
                      <a:pt x="2064" y="585"/>
                      <a:pt x="2189" y="358"/>
                      <a:pt x="2324" y="136"/>
                    </a:cubicBezTo>
                    <a:cubicBezTo>
                      <a:pt x="2346" y="100"/>
                      <a:pt x="2314" y="68"/>
                      <a:pt x="2280" y="68"/>
                    </a:cubicBezTo>
                    <a:cubicBezTo>
                      <a:pt x="2263" y="68"/>
                      <a:pt x="2246" y="76"/>
                      <a:pt x="2235" y="95"/>
                    </a:cubicBezTo>
                    <a:cubicBezTo>
                      <a:pt x="1752" y="889"/>
                      <a:pt x="1384" y="1749"/>
                      <a:pt x="1147" y="2651"/>
                    </a:cubicBezTo>
                    <a:cubicBezTo>
                      <a:pt x="1080" y="2906"/>
                      <a:pt x="1022" y="3164"/>
                      <a:pt x="976" y="3422"/>
                    </a:cubicBezTo>
                    <a:cubicBezTo>
                      <a:pt x="976" y="3425"/>
                      <a:pt x="976" y="3425"/>
                      <a:pt x="976" y="3425"/>
                    </a:cubicBezTo>
                    <a:cubicBezTo>
                      <a:pt x="920" y="3529"/>
                      <a:pt x="863" y="3634"/>
                      <a:pt x="812" y="3739"/>
                    </a:cubicBezTo>
                    <a:cubicBezTo>
                      <a:pt x="536" y="4285"/>
                      <a:pt x="342" y="4870"/>
                      <a:pt x="233" y="5470"/>
                    </a:cubicBezTo>
                    <a:cubicBezTo>
                      <a:pt x="123" y="4668"/>
                      <a:pt x="115" y="3854"/>
                      <a:pt x="212" y="3047"/>
                    </a:cubicBezTo>
                    <a:cubicBezTo>
                      <a:pt x="243" y="2789"/>
                      <a:pt x="286" y="2533"/>
                      <a:pt x="337" y="2278"/>
                    </a:cubicBezTo>
                    <a:cubicBezTo>
                      <a:pt x="344" y="2245"/>
                      <a:pt x="319" y="2228"/>
                      <a:pt x="292" y="2228"/>
                    </a:cubicBezTo>
                    <a:cubicBezTo>
                      <a:pt x="269" y="2228"/>
                      <a:pt x="244" y="2242"/>
                      <a:pt x="238" y="2270"/>
                    </a:cubicBezTo>
                    <a:cubicBezTo>
                      <a:pt x="54" y="3182"/>
                      <a:pt x="0" y="4117"/>
                      <a:pt x="82" y="5044"/>
                    </a:cubicBezTo>
                    <a:cubicBezTo>
                      <a:pt x="105" y="5301"/>
                      <a:pt x="138" y="5559"/>
                      <a:pt x="182" y="5817"/>
                    </a:cubicBezTo>
                    <a:cubicBezTo>
                      <a:pt x="166" y="5950"/>
                      <a:pt x="156" y="6083"/>
                      <a:pt x="148" y="6216"/>
                    </a:cubicBezTo>
                    <a:cubicBezTo>
                      <a:pt x="123" y="6943"/>
                      <a:pt x="250" y="7666"/>
                      <a:pt x="526" y="8338"/>
                    </a:cubicBezTo>
                    <a:cubicBezTo>
                      <a:pt x="800" y="8999"/>
                      <a:pt x="1221" y="9602"/>
                      <a:pt x="1778" y="10054"/>
                    </a:cubicBezTo>
                    <a:cubicBezTo>
                      <a:pt x="1849" y="10110"/>
                      <a:pt x="1923" y="10164"/>
                      <a:pt x="1997" y="10217"/>
                    </a:cubicBezTo>
                    <a:cubicBezTo>
                      <a:pt x="2007" y="10224"/>
                      <a:pt x="2017" y="10227"/>
                      <a:pt x="2026" y="10227"/>
                    </a:cubicBezTo>
                    <a:cubicBezTo>
                      <a:pt x="2068" y="10227"/>
                      <a:pt x="2103" y="10172"/>
                      <a:pt x="2061" y="10141"/>
                    </a:cubicBezTo>
                    <a:cubicBezTo>
                      <a:pt x="1479" y="9735"/>
                      <a:pt x="1022" y="9168"/>
                      <a:pt x="718" y="8529"/>
                    </a:cubicBezTo>
                    <a:cubicBezTo>
                      <a:pt x="411" y="7881"/>
                      <a:pt x="250" y="7173"/>
                      <a:pt x="245" y="6458"/>
                    </a:cubicBezTo>
                    <a:cubicBezTo>
                      <a:pt x="243" y="6251"/>
                      <a:pt x="253" y="6045"/>
                      <a:pt x="276" y="5838"/>
                    </a:cubicBezTo>
                    <a:cubicBezTo>
                      <a:pt x="705" y="5031"/>
                      <a:pt x="1280" y="4306"/>
                      <a:pt x="1966" y="3703"/>
                    </a:cubicBezTo>
                    <a:cubicBezTo>
                      <a:pt x="2005" y="3669"/>
                      <a:pt x="1973" y="3613"/>
                      <a:pt x="1934" y="3613"/>
                    </a:cubicBezTo>
                    <a:cubicBezTo>
                      <a:pt x="1924" y="3613"/>
                      <a:pt x="1913" y="3617"/>
                      <a:pt x="1903" y="3626"/>
                    </a:cubicBezTo>
                    <a:cubicBezTo>
                      <a:pt x="1356" y="4106"/>
                      <a:pt x="881" y="4661"/>
                      <a:pt x="491" y="5273"/>
                    </a:cubicBezTo>
                    <a:cubicBezTo>
                      <a:pt x="427" y="5370"/>
                      <a:pt x="368" y="5473"/>
                      <a:pt x="312" y="5575"/>
                    </a:cubicBezTo>
                    <a:cubicBezTo>
                      <a:pt x="401" y="5041"/>
                      <a:pt x="557" y="4523"/>
                      <a:pt x="779" y="4032"/>
                    </a:cubicBezTo>
                    <a:cubicBezTo>
                      <a:pt x="868" y="3833"/>
                      <a:pt x="965" y="3642"/>
                      <a:pt x="1073" y="3453"/>
                    </a:cubicBezTo>
                    <a:cubicBezTo>
                      <a:pt x="1749" y="2845"/>
                      <a:pt x="2528" y="2362"/>
                      <a:pt x="3374" y="2028"/>
                    </a:cubicBezTo>
                    <a:cubicBezTo>
                      <a:pt x="3428" y="2007"/>
                      <a:pt x="3406" y="1932"/>
                      <a:pt x="3359" y="1932"/>
                    </a:cubicBezTo>
                    <a:cubicBezTo>
                      <a:pt x="3353" y="1932"/>
                      <a:pt x="3347" y="1933"/>
                      <a:pt x="3340" y="1936"/>
                    </a:cubicBezTo>
                    <a:cubicBezTo>
                      <a:pt x="2664" y="2201"/>
                      <a:pt x="2028" y="2561"/>
                      <a:pt x="1453" y="3006"/>
                    </a:cubicBezTo>
                    <a:cubicBezTo>
                      <a:pt x="1379" y="3065"/>
                      <a:pt x="1305" y="3126"/>
                      <a:pt x="1231" y="3187"/>
                    </a:cubicBezTo>
                    <a:cubicBezTo>
                      <a:pt x="1520" y="2727"/>
                      <a:pt x="1852" y="2293"/>
                      <a:pt x="2219" y="1890"/>
                    </a:cubicBezTo>
                    <a:cubicBezTo>
                      <a:pt x="2725" y="1336"/>
                      <a:pt x="3450" y="736"/>
                      <a:pt x="4216" y="253"/>
                    </a:cubicBezTo>
                    <a:cubicBezTo>
                      <a:pt x="4306" y="197"/>
                      <a:pt x="4398" y="143"/>
                      <a:pt x="4489" y="92"/>
                    </a:cubicBezTo>
                    <a:cubicBezTo>
                      <a:pt x="4539" y="62"/>
                      <a:pt x="4505" y="1"/>
                      <a:pt x="44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63" name="Google Shape;1863;p29"/>
          <p:cNvGrpSpPr/>
          <p:nvPr/>
        </p:nvGrpSpPr>
        <p:grpSpPr>
          <a:xfrm>
            <a:off x="157550" y="420375"/>
            <a:ext cx="8593922" cy="2952675"/>
            <a:chOff x="157550" y="420375"/>
            <a:chExt cx="8593922" cy="2952675"/>
          </a:xfrm>
        </p:grpSpPr>
        <p:sp>
          <p:nvSpPr>
            <p:cNvPr id="1864" name="Google Shape;1864;p29"/>
            <p:cNvSpPr/>
            <p:nvPr/>
          </p:nvSpPr>
          <p:spPr>
            <a:xfrm>
              <a:off x="157550" y="3284125"/>
              <a:ext cx="270575" cy="88925"/>
            </a:xfrm>
            <a:custGeom>
              <a:avLst/>
              <a:gdLst/>
              <a:ahLst/>
              <a:cxnLst/>
              <a:rect l="l" t="t" r="r" b="b"/>
              <a:pathLst>
                <a:path w="10823" h="3557" extrusionOk="0">
                  <a:moveTo>
                    <a:pt x="4787" y="0"/>
                  </a:moveTo>
                  <a:cubicBezTo>
                    <a:pt x="4703" y="0"/>
                    <a:pt x="4619" y="3"/>
                    <a:pt x="4535" y="9"/>
                  </a:cubicBezTo>
                  <a:cubicBezTo>
                    <a:pt x="3177" y="109"/>
                    <a:pt x="1997" y="982"/>
                    <a:pt x="1509" y="2256"/>
                  </a:cubicBezTo>
                  <a:cubicBezTo>
                    <a:pt x="1433" y="2241"/>
                    <a:pt x="1354" y="2233"/>
                    <a:pt x="1277" y="2233"/>
                  </a:cubicBezTo>
                  <a:cubicBezTo>
                    <a:pt x="572" y="2233"/>
                    <a:pt x="0" y="2805"/>
                    <a:pt x="0" y="3510"/>
                  </a:cubicBezTo>
                  <a:cubicBezTo>
                    <a:pt x="0" y="3526"/>
                    <a:pt x="3" y="3541"/>
                    <a:pt x="3" y="3556"/>
                  </a:cubicBezTo>
                  <a:lnTo>
                    <a:pt x="10822" y="3556"/>
                  </a:lnTo>
                  <a:lnTo>
                    <a:pt x="10822" y="3510"/>
                  </a:lnTo>
                  <a:cubicBezTo>
                    <a:pt x="10822" y="2420"/>
                    <a:pt x="9936" y="1534"/>
                    <a:pt x="8846" y="1534"/>
                  </a:cubicBezTo>
                  <a:cubicBezTo>
                    <a:pt x="8496" y="1534"/>
                    <a:pt x="8154" y="1626"/>
                    <a:pt x="7852" y="1802"/>
                  </a:cubicBezTo>
                  <a:cubicBezTo>
                    <a:pt x="7230" y="683"/>
                    <a:pt x="6054" y="0"/>
                    <a:pt x="4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9"/>
            <p:cNvSpPr/>
            <p:nvPr/>
          </p:nvSpPr>
          <p:spPr>
            <a:xfrm>
              <a:off x="7847200" y="420375"/>
              <a:ext cx="904272" cy="297046"/>
            </a:xfrm>
            <a:custGeom>
              <a:avLst/>
              <a:gdLst/>
              <a:ahLst/>
              <a:cxnLst/>
              <a:rect l="l" t="t" r="r" b="b"/>
              <a:pathLst>
                <a:path w="42821" h="14068" extrusionOk="0">
                  <a:moveTo>
                    <a:pt x="18947" y="0"/>
                  </a:moveTo>
                  <a:cubicBezTo>
                    <a:pt x="13026" y="0"/>
                    <a:pt x="7975" y="3708"/>
                    <a:pt x="5978" y="8925"/>
                  </a:cubicBezTo>
                  <a:cubicBezTo>
                    <a:pt x="5660" y="8865"/>
                    <a:pt x="5345" y="8837"/>
                    <a:pt x="5035" y="8837"/>
                  </a:cubicBezTo>
                  <a:cubicBezTo>
                    <a:pt x="2313" y="8837"/>
                    <a:pt x="1" y="11051"/>
                    <a:pt x="10" y="13889"/>
                  </a:cubicBezTo>
                  <a:cubicBezTo>
                    <a:pt x="10" y="13951"/>
                    <a:pt x="18" y="14009"/>
                    <a:pt x="20" y="14068"/>
                  </a:cubicBezTo>
                  <a:lnTo>
                    <a:pt x="42816" y="14068"/>
                  </a:lnTo>
                  <a:cubicBezTo>
                    <a:pt x="42816" y="14009"/>
                    <a:pt x="42821" y="13948"/>
                    <a:pt x="42821" y="13889"/>
                  </a:cubicBezTo>
                  <a:cubicBezTo>
                    <a:pt x="42821" y="9569"/>
                    <a:pt x="39320" y="6068"/>
                    <a:pt x="34999" y="6068"/>
                  </a:cubicBezTo>
                  <a:cubicBezTo>
                    <a:pt x="33623" y="6068"/>
                    <a:pt x="32267" y="6430"/>
                    <a:pt x="31077" y="7125"/>
                  </a:cubicBezTo>
                  <a:cubicBezTo>
                    <a:pt x="28702" y="2876"/>
                    <a:pt x="24162" y="0"/>
                    <a:pt x="189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866"/>
        <p:cNvGrpSpPr/>
        <p:nvPr/>
      </p:nvGrpSpPr>
      <p:grpSpPr>
        <a:xfrm>
          <a:off x="0" y="0"/>
          <a:ext cx="0" cy="0"/>
          <a:chOff x="0" y="0"/>
          <a:chExt cx="0" cy="0"/>
        </a:xfrm>
      </p:grpSpPr>
      <p:grpSp>
        <p:nvGrpSpPr>
          <p:cNvPr id="1867" name="Google Shape;1867;p30"/>
          <p:cNvGrpSpPr/>
          <p:nvPr/>
        </p:nvGrpSpPr>
        <p:grpSpPr>
          <a:xfrm>
            <a:off x="1824487" y="3455384"/>
            <a:ext cx="3357712" cy="1398688"/>
            <a:chOff x="1824487" y="3455384"/>
            <a:chExt cx="3357712" cy="1398688"/>
          </a:xfrm>
        </p:grpSpPr>
        <p:grpSp>
          <p:nvGrpSpPr>
            <p:cNvPr id="1868" name="Google Shape;1868;p30"/>
            <p:cNvGrpSpPr/>
            <p:nvPr/>
          </p:nvGrpSpPr>
          <p:grpSpPr>
            <a:xfrm>
              <a:off x="4502438" y="4016096"/>
              <a:ext cx="679761" cy="837976"/>
              <a:chOff x="-2163212" y="2818438"/>
              <a:chExt cx="386250" cy="476150"/>
            </a:xfrm>
          </p:grpSpPr>
          <p:sp>
            <p:nvSpPr>
              <p:cNvPr id="1869" name="Google Shape;1869;p30"/>
              <p:cNvSpPr/>
              <p:nvPr/>
            </p:nvSpPr>
            <p:spPr>
              <a:xfrm>
                <a:off x="-1986437" y="3145363"/>
                <a:ext cx="44825" cy="149225"/>
              </a:xfrm>
              <a:custGeom>
                <a:avLst/>
                <a:gdLst/>
                <a:ahLst/>
                <a:cxnLst/>
                <a:rect l="l" t="t" r="r" b="b"/>
                <a:pathLst>
                  <a:path w="1793" h="5969" extrusionOk="0">
                    <a:moveTo>
                      <a:pt x="766" y="1"/>
                    </a:moveTo>
                    <a:cubicBezTo>
                      <a:pt x="396" y="1"/>
                      <a:pt x="0" y="208"/>
                      <a:pt x="33" y="453"/>
                    </a:cubicBezTo>
                    <a:cubicBezTo>
                      <a:pt x="192" y="1671"/>
                      <a:pt x="273" y="2896"/>
                      <a:pt x="276" y="4125"/>
                    </a:cubicBezTo>
                    <a:cubicBezTo>
                      <a:pt x="255" y="4125"/>
                      <a:pt x="225" y="5034"/>
                      <a:pt x="181" y="5968"/>
                    </a:cubicBezTo>
                    <a:lnTo>
                      <a:pt x="1688" y="5968"/>
                    </a:lnTo>
                    <a:cubicBezTo>
                      <a:pt x="1729" y="5299"/>
                      <a:pt x="1747" y="4628"/>
                      <a:pt x="1742" y="3956"/>
                    </a:cubicBezTo>
                    <a:lnTo>
                      <a:pt x="1742" y="3956"/>
                    </a:lnTo>
                    <a:cubicBezTo>
                      <a:pt x="1742" y="3956"/>
                      <a:pt x="1742" y="3956"/>
                      <a:pt x="1742" y="3956"/>
                    </a:cubicBezTo>
                    <a:cubicBezTo>
                      <a:pt x="1793" y="3956"/>
                      <a:pt x="1780" y="3055"/>
                      <a:pt x="1721" y="3052"/>
                    </a:cubicBezTo>
                    <a:cubicBezTo>
                      <a:pt x="1685" y="2184"/>
                      <a:pt x="1614" y="1318"/>
                      <a:pt x="1502" y="453"/>
                    </a:cubicBezTo>
                    <a:cubicBezTo>
                      <a:pt x="1468" y="210"/>
                      <a:pt x="1187"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0"/>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0"/>
              <p:cNvSpPr/>
              <p:nvPr/>
            </p:nvSpPr>
            <p:spPr>
              <a:xfrm>
                <a:off x="-1986387" y="3145363"/>
                <a:ext cx="44775" cy="149225"/>
              </a:xfrm>
              <a:custGeom>
                <a:avLst/>
                <a:gdLst/>
                <a:ahLst/>
                <a:cxnLst/>
                <a:rect l="l" t="t" r="r" b="b"/>
                <a:pathLst>
                  <a:path w="1791" h="5969" extrusionOk="0">
                    <a:moveTo>
                      <a:pt x="767" y="1"/>
                    </a:moveTo>
                    <a:cubicBezTo>
                      <a:pt x="394" y="1"/>
                      <a:pt x="1" y="208"/>
                      <a:pt x="31" y="453"/>
                    </a:cubicBezTo>
                    <a:cubicBezTo>
                      <a:pt x="190" y="1671"/>
                      <a:pt x="271" y="2896"/>
                      <a:pt x="274" y="4125"/>
                    </a:cubicBezTo>
                    <a:cubicBezTo>
                      <a:pt x="238" y="4125"/>
                      <a:pt x="230" y="5029"/>
                      <a:pt x="264" y="5029"/>
                    </a:cubicBezTo>
                    <a:cubicBezTo>
                      <a:pt x="253" y="5343"/>
                      <a:pt x="238" y="5657"/>
                      <a:pt x="220" y="5968"/>
                    </a:cubicBezTo>
                    <a:lnTo>
                      <a:pt x="1689" y="5968"/>
                    </a:lnTo>
                    <a:cubicBezTo>
                      <a:pt x="1727" y="5299"/>
                      <a:pt x="1745" y="4628"/>
                      <a:pt x="1740" y="3956"/>
                    </a:cubicBezTo>
                    <a:lnTo>
                      <a:pt x="1740" y="3956"/>
                    </a:lnTo>
                    <a:cubicBezTo>
                      <a:pt x="1740" y="3956"/>
                      <a:pt x="1740" y="3956"/>
                      <a:pt x="1740" y="3956"/>
                    </a:cubicBezTo>
                    <a:cubicBezTo>
                      <a:pt x="1791" y="3956"/>
                      <a:pt x="1778" y="3052"/>
                      <a:pt x="1719" y="3052"/>
                    </a:cubicBezTo>
                    <a:cubicBezTo>
                      <a:pt x="1686" y="2184"/>
                      <a:pt x="1612" y="1318"/>
                      <a:pt x="1500" y="453"/>
                    </a:cubicBezTo>
                    <a:cubicBezTo>
                      <a:pt x="1469" y="210"/>
                      <a:pt x="1185"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0"/>
              <p:cNvSpPr/>
              <p:nvPr/>
            </p:nvSpPr>
            <p:spPr>
              <a:xfrm>
                <a:off x="-2163212" y="2818438"/>
                <a:ext cx="386250" cy="361200"/>
              </a:xfrm>
              <a:custGeom>
                <a:avLst/>
                <a:gdLst/>
                <a:ahLst/>
                <a:cxnLst/>
                <a:rect l="l" t="t" r="r" b="b"/>
                <a:pathLst>
                  <a:path w="15450" h="14448" extrusionOk="0">
                    <a:moveTo>
                      <a:pt x="7738" y="0"/>
                    </a:moveTo>
                    <a:cubicBezTo>
                      <a:pt x="6150" y="0"/>
                      <a:pt x="4554" y="533"/>
                      <a:pt x="3236" y="1638"/>
                    </a:cubicBezTo>
                    <a:cubicBezTo>
                      <a:pt x="3149" y="1709"/>
                      <a:pt x="3077" y="1773"/>
                      <a:pt x="3029" y="1824"/>
                    </a:cubicBezTo>
                    <a:cubicBezTo>
                      <a:pt x="286" y="4600"/>
                      <a:pt x="0" y="7462"/>
                      <a:pt x="1295" y="10299"/>
                    </a:cubicBezTo>
                    <a:cubicBezTo>
                      <a:pt x="1535" y="10820"/>
                      <a:pt x="2286" y="12595"/>
                      <a:pt x="4295" y="13652"/>
                    </a:cubicBezTo>
                    <a:cubicBezTo>
                      <a:pt x="5386" y="14226"/>
                      <a:pt x="6540" y="14448"/>
                      <a:pt x="7647" y="14448"/>
                    </a:cubicBezTo>
                    <a:cubicBezTo>
                      <a:pt x="10115" y="14448"/>
                      <a:pt x="12353" y="13345"/>
                      <a:pt x="13154" y="12570"/>
                    </a:cubicBezTo>
                    <a:cubicBezTo>
                      <a:pt x="14806" y="10974"/>
                      <a:pt x="15449" y="9309"/>
                      <a:pt x="15391" y="7654"/>
                    </a:cubicBezTo>
                    <a:cubicBezTo>
                      <a:pt x="15337" y="6037"/>
                      <a:pt x="14632" y="4426"/>
                      <a:pt x="13432" y="2838"/>
                    </a:cubicBezTo>
                    <a:cubicBezTo>
                      <a:pt x="12026" y="979"/>
                      <a:pt x="9890" y="0"/>
                      <a:pt x="7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0"/>
              <p:cNvSpPr/>
              <p:nvPr/>
            </p:nvSpPr>
            <p:spPr>
              <a:xfrm>
                <a:off x="-2108312" y="3033463"/>
                <a:ext cx="328525" cy="146200"/>
              </a:xfrm>
              <a:custGeom>
                <a:avLst/>
                <a:gdLst/>
                <a:ahLst/>
                <a:cxnLst/>
                <a:rect l="l" t="t" r="r" b="b"/>
                <a:pathLst>
                  <a:path w="13141" h="5848" extrusionOk="0">
                    <a:moveTo>
                      <a:pt x="13141" y="0"/>
                    </a:moveTo>
                    <a:cubicBezTo>
                      <a:pt x="9129" y="1203"/>
                      <a:pt x="4783" y="2316"/>
                      <a:pt x="0" y="3264"/>
                    </a:cubicBezTo>
                    <a:cubicBezTo>
                      <a:pt x="560" y="4007"/>
                      <a:pt x="1277" y="4617"/>
                      <a:pt x="2099" y="5051"/>
                    </a:cubicBezTo>
                    <a:cubicBezTo>
                      <a:pt x="3191" y="5625"/>
                      <a:pt x="4346" y="5847"/>
                      <a:pt x="5454" y="5847"/>
                    </a:cubicBezTo>
                    <a:cubicBezTo>
                      <a:pt x="7921" y="5847"/>
                      <a:pt x="10158" y="4746"/>
                      <a:pt x="10958" y="3971"/>
                    </a:cubicBezTo>
                    <a:cubicBezTo>
                      <a:pt x="12296" y="2676"/>
                      <a:pt x="12962" y="1341"/>
                      <a:pt x="13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0"/>
              <p:cNvSpPr/>
              <p:nvPr/>
            </p:nvSpPr>
            <p:spPr>
              <a:xfrm>
                <a:off x="-2140687" y="2923538"/>
                <a:ext cx="358350" cy="152325"/>
              </a:xfrm>
              <a:custGeom>
                <a:avLst/>
                <a:gdLst/>
                <a:ahLst/>
                <a:cxnLst/>
                <a:rect l="l" t="t" r="r" b="b"/>
                <a:pathLst>
                  <a:path w="14334" h="6093" extrusionOk="0">
                    <a:moveTo>
                      <a:pt x="13427" y="0"/>
                    </a:moveTo>
                    <a:cubicBezTo>
                      <a:pt x="9901" y="1800"/>
                      <a:pt x="5029" y="3452"/>
                      <a:pt x="1" y="5077"/>
                    </a:cubicBezTo>
                    <a:cubicBezTo>
                      <a:pt x="110" y="5421"/>
                      <a:pt x="241" y="5761"/>
                      <a:pt x="394" y="6093"/>
                    </a:cubicBezTo>
                    <a:cubicBezTo>
                      <a:pt x="5108" y="5077"/>
                      <a:pt x="9760" y="3800"/>
                      <a:pt x="14334" y="2270"/>
                    </a:cubicBezTo>
                    <a:cubicBezTo>
                      <a:pt x="14163" y="1509"/>
                      <a:pt x="13854" y="753"/>
                      <a:pt x="13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0"/>
              <p:cNvSpPr/>
              <p:nvPr/>
            </p:nvSpPr>
            <p:spPr>
              <a:xfrm>
                <a:off x="-2150062" y="2823463"/>
                <a:ext cx="300125" cy="176125"/>
              </a:xfrm>
              <a:custGeom>
                <a:avLst/>
                <a:gdLst/>
                <a:ahLst/>
                <a:cxnLst/>
                <a:rect l="l" t="t" r="r" b="b"/>
                <a:pathLst>
                  <a:path w="12005" h="7045" extrusionOk="0">
                    <a:moveTo>
                      <a:pt x="7376" y="1"/>
                    </a:moveTo>
                    <a:cubicBezTo>
                      <a:pt x="6095" y="1"/>
                      <a:pt x="4805" y="367"/>
                      <a:pt x="3700" y="1115"/>
                    </a:cubicBezTo>
                    <a:cubicBezTo>
                      <a:pt x="3133" y="1498"/>
                      <a:pt x="2687" y="1817"/>
                      <a:pt x="2503" y="1993"/>
                    </a:cubicBezTo>
                    <a:cubicBezTo>
                      <a:pt x="743" y="3653"/>
                      <a:pt x="0" y="5346"/>
                      <a:pt x="31" y="7044"/>
                    </a:cubicBezTo>
                    <a:cubicBezTo>
                      <a:pt x="5107" y="5451"/>
                      <a:pt x="9604" y="3783"/>
                      <a:pt x="12005" y="1929"/>
                    </a:cubicBezTo>
                    <a:lnTo>
                      <a:pt x="11971" y="1896"/>
                    </a:lnTo>
                    <a:cubicBezTo>
                      <a:pt x="10756" y="645"/>
                      <a:pt x="9074" y="1"/>
                      <a:pt x="7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6" name="Google Shape;1876;p30"/>
            <p:cNvGrpSpPr/>
            <p:nvPr/>
          </p:nvGrpSpPr>
          <p:grpSpPr>
            <a:xfrm>
              <a:off x="1824487" y="3455384"/>
              <a:ext cx="1222521" cy="1050445"/>
              <a:chOff x="9035688" y="845200"/>
              <a:chExt cx="1053625" cy="905400"/>
            </a:xfrm>
          </p:grpSpPr>
          <p:sp>
            <p:nvSpPr>
              <p:cNvPr id="1877" name="Google Shape;1877;p30"/>
              <p:cNvSpPr/>
              <p:nvPr/>
            </p:nvSpPr>
            <p:spPr>
              <a:xfrm>
                <a:off x="9329213" y="1391150"/>
                <a:ext cx="518800" cy="359450"/>
              </a:xfrm>
              <a:custGeom>
                <a:avLst/>
                <a:gdLst/>
                <a:ahLst/>
                <a:cxnLst/>
                <a:rect l="l" t="t" r="r" b="b"/>
                <a:pathLst>
                  <a:path w="20752" h="14378" extrusionOk="0">
                    <a:moveTo>
                      <a:pt x="19858" y="1"/>
                    </a:moveTo>
                    <a:cubicBezTo>
                      <a:pt x="19569" y="1"/>
                      <a:pt x="19289" y="158"/>
                      <a:pt x="19196" y="521"/>
                    </a:cubicBezTo>
                    <a:cubicBezTo>
                      <a:pt x="18782" y="2153"/>
                      <a:pt x="18320" y="4122"/>
                      <a:pt x="16793" y="5090"/>
                    </a:cubicBezTo>
                    <a:cubicBezTo>
                      <a:pt x="15999" y="5593"/>
                      <a:pt x="14990" y="5723"/>
                      <a:pt x="14084" y="5897"/>
                    </a:cubicBezTo>
                    <a:cubicBezTo>
                      <a:pt x="13982" y="5915"/>
                      <a:pt x="13879" y="5935"/>
                      <a:pt x="13777" y="5950"/>
                    </a:cubicBezTo>
                    <a:cubicBezTo>
                      <a:pt x="13713" y="5963"/>
                      <a:pt x="13652" y="5971"/>
                      <a:pt x="13588" y="5981"/>
                    </a:cubicBezTo>
                    <a:cubicBezTo>
                      <a:pt x="13550" y="5989"/>
                      <a:pt x="13512" y="5994"/>
                      <a:pt x="13473" y="5999"/>
                    </a:cubicBezTo>
                    <a:cubicBezTo>
                      <a:pt x="13392" y="6012"/>
                      <a:pt x="13310" y="6024"/>
                      <a:pt x="13226" y="6035"/>
                    </a:cubicBezTo>
                    <a:cubicBezTo>
                      <a:pt x="13210" y="6037"/>
                      <a:pt x="13192" y="6040"/>
                      <a:pt x="13175" y="6042"/>
                    </a:cubicBezTo>
                    <a:cubicBezTo>
                      <a:pt x="13083" y="6053"/>
                      <a:pt x="12988" y="6063"/>
                      <a:pt x="12896" y="6073"/>
                    </a:cubicBezTo>
                    <a:lnTo>
                      <a:pt x="12876" y="6075"/>
                    </a:lnTo>
                    <a:cubicBezTo>
                      <a:pt x="12776" y="6086"/>
                      <a:pt x="12679" y="6093"/>
                      <a:pt x="12580" y="6101"/>
                    </a:cubicBezTo>
                    <a:lnTo>
                      <a:pt x="12577" y="6101"/>
                    </a:lnTo>
                    <a:cubicBezTo>
                      <a:pt x="12362" y="6117"/>
                      <a:pt x="12147" y="6126"/>
                      <a:pt x="11931" y="6126"/>
                    </a:cubicBezTo>
                    <a:cubicBezTo>
                      <a:pt x="11843" y="6126"/>
                      <a:pt x="11754" y="6124"/>
                      <a:pt x="11665" y="6121"/>
                    </a:cubicBezTo>
                    <a:cubicBezTo>
                      <a:pt x="11609" y="6121"/>
                      <a:pt x="11551" y="6119"/>
                      <a:pt x="11492" y="6116"/>
                    </a:cubicBezTo>
                    <a:cubicBezTo>
                      <a:pt x="11456" y="4709"/>
                      <a:pt x="11385" y="3305"/>
                      <a:pt x="11272" y="1900"/>
                    </a:cubicBezTo>
                    <a:cubicBezTo>
                      <a:pt x="11242" y="1505"/>
                      <a:pt x="10958" y="1165"/>
                      <a:pt x="10539" y="1165"/>
                    </a:cubicBezTo>
                    <a:cubicBezTo>
                      <a:pt x="10166" y="1165"/>
                      <a:pt x="9773" y="1502"/>
                      <a:pt x="9804" y="1900"/>
                    </a:cubicBezTo>
                    <a:cubicBezTo>
                      <a:pt x="9962" y="3882"/>
                      <a:pt x="10044" y="5869"/>
                      <a:pt x="10046" y="7858"/>
                    </a:cubicBezTo>
                    <a:lnTo>
                      <a:pt x="9934" y="7858"/>
                    </a:lnTo>
                    <a:cubicBezTo>
                      <a:pt x="9816" y="7859"/>
                      <a:pt x="9697" y="7860"/>
                      <a:pt x="9579" y="7860"/>
                    </a:cubicBezTo>
                    <a:cubicBezTo>
                      <a:pt x="9256" y="7860"/>
                      <a:pt x="8933" y="7855"/>
                      <a:pt x="8611" y="7848"/>
                    </a:cubicBezTo>
                    <a:cubicBezTo>
                      <a:pt x="8576" y="7848"/>
                      <a:pt x="8542" y="7843"/>
                      <a:pt x="8509" y="7843"/>
                    </a:cubicBezTo>
                    <a:cubicBezTo>
                      <a:pt x="8323" y="7837"/>
                      <a:pt x="8136" y="7830"/>
                      <a:pt x="7950" y="7820"/>
                    </a:cubicBezTo>
                    <a:cubicBezTo>
                      <a:pt x="7725" y="7809"/>
                      <a:pt x="7503" y="7797"/>
                      <a:pt x="7278" y="7779"/>
                    </a:cubicBezTo>
                    <a:cubicBezTo>
                      <a:pt x="6295" y="7710"/>
                      <a:pt x="5261" y="7648"/>
                      <a:pt x="4314" y="7357"/>
                    </a:cubicBezTo>
                    <a:cubicBezTo>
                      <a:pt x="2730" y="6872"/>
                      <a:pt x="2082" y="5187"/>
                      <a:pt x="1553" y="3775"/>
                    </a:cubicBezTo>
                    <a:cubicBezTo>
                      <a:pt x="1438" y="3464"/>
                      <a:pt x="1170" y="3236"/>
                      <a:pt x="849" y="3236"/>
                    </a:cubicBezTo>
                    <a:cubicBezTo>
                      <a:pt x="785" y="3236"/>
                      <a:pt x="719" y="3245"/>
                      <a:pt x="652" y="3264"/>
                    </a:cubicBezTo>
                    <a:cubicBezTo>
                      <a:pt x="294" y="3361"/>
                      <a:pt x="1" y="3793"/>
                      <a:pt x="141" y="4165"/>
                    </a:cubicBezTo>
                    <a:cubicBezTo>
                      <a:pt x="815" y="5973"/>
                      <a:pt x="1645" y="7878"/>
                      <a:pt x="3560" y="8644"/>
                    </a:cubicBezTo>
                    <a:cubicBezTo>
                      <a:pt x="4607" y="9063"/>
                      <a:pt x="5815" y="9127"/>
                      <a:pt x="6929" y="9219"/>
                    </a:cubicBezTo>
                    <a:cubicBezTo>
                      <a:pt x="7056" y="9232"/>
                      <a:pt x="7181" y="9242"/>
                      <a:pt x="7309" y="9250"/>
                    </a:cubicBezTo>
                    <a:cubicBezTo>
                      <a:pt x="7375" y="9255"/>
                      <a:pt x="7442" y="9260"/>
                      <a:pt x="7511" y="9262"/>
                    </a:cubicBezTo>
                    <a:cubicBezTo>
                      <a:pt x="7569" y="9267"/>
                      <a:pt x="7628" y="9270"/>
                      <a:pt x="7687" y="9275"/>
                    </a:cubicBezTo>
                    <a:cubicBezTo>
                      <a:pt x="7776" y="9280"/>
                      <a:pt x="7868" y="9283"/>
                      <a:pt x="7960" y="9288"/>
                    </a:cubicBezTo>
                    <a:lnTo>
                      <a:pt x="8062" y="9293"/>
                    </a:lnTo>
                    <a:cubicBezTo>
                      <a:pt x="8170" y="9298"/>
                      <a:pt x="8279" y="9303"/>
                      <a:pt x="8387" y="9306"/>
                    </a:cubicBezTo>
                    <a:lnTo>
                      <a:pt x="8435" y="9308"/>
                    </a:lnTo>
                    <a:cubicBezTo>
                      <a:pt x="8555" y="9313"/>
                      <a:pt x="8675" y="9316"/>
                      <a:pt x="8795" y="9319"/>
                    </a:cubicBezTo>
                    <a:lnTo>
                      <a:pt x="8811" y="9319"/>
                    </a:lnTo>
                    <a:cubicBezTo>
                      <a:pt x="9058" y="9325"/>
                      <a:pt x="9305" y="9328"/>
                      <a:pt x="9553" y="9328"/>
                    </a:cubicBezTo>
                    <a:cubicBezTo>
                      <a:pt x="9714" y="9328"/>
                      <a:pt x="9875" y="9327"/>
                      <a:pt x="10036" y="9324"/>
                    </a:cubicBezTo>
                    <a:lnTo>
                      <a:pt x="10036" y="9324"/>
                    </a:lnTo>
                    <a:cubicBezTo>
                      <a:pt x="10011" y="10766"/>
                      <a:pt x="9944" y="12204"/>
                      <a:pt x="9837" y="13644"/>
                    </a:cubicBezTo>
                    <a:cubicBezTo>
                      <a:pt x="9809" y="14040"/>
                      <a:pt x="10197" y="14377"/>
                      <a:pt x="10573" y="14377"/>
                    </a:cubicBezTo>
                    <a:cubicBezTo>
                      <a:pt x="10994" y="14377"/>
                      <a:pt x="11275" y="14040"/>
                      <a:pt x="11305" y="13644"/>
                    </a:cubicBezTo>
                    <a:cubicBezTo>
                      <a:pt x="11456" y="11627"/>
                      <a:pt x="11525" y="9607"/>
                      <a:pt x="11515" y="7585"/>
                    </a:cubicBezTo>
                    <a:lnTo>
                      <a:pt x="11515" y="7585"/>
                    </a:lnTo>
                    <a:cubicBezTo>
                      <a:pt x="11566" y="7587"/>
                      <a:pt x="11617" y="7590"/>
                      <a:pt x="11668" y="7590"/>
                    </a:cubicBezTo>
                    <a:lnTo>
                      <a:pt x="11770" y="7590"/>
                    </a:lnTo>
                    <a:cubicBezTo>
                      <a:pt x="11816" y="7590"/>
                      <a:pt x="11862" y="7591"/>
                      <a:pt x="11907" y="7591"/>
                    </a:cubicBezTo>
                    <a:cubicBezTo>
                      <a:pt x="11930" y="7591"/>
                      <a:pt x="11952" y="7591"/>
                      <a:pt x="11974" y="7590"/>
                    </a:cubicBezTo>
                    <a:cubicBezTo>
                      <a:pt x="12031" y="7590"/>
                      <a:pt x="12084" y="7590"/>
                      <a:pt x="12140" y="7587"/>
                    </a:cubicBezTo>
                    <a:cubicBezTo>
                      <a:pt x="12209" y="7587"/>
                      <a:pt x="12278" y="7585"/>
                      <a:pt x="12345" y="7582"/>
                    </a:cubicBezTo>
                    <a:cubicBezTo>
                      <a:pt x="12401" y="7580"/>
                      <a:pt x="12457" y="7574"/>
                      <a:pt x="12511" y="7572"/>
                    </a:cubicBezTo>
                    <a:cubicBezTo>
                      <a:pt x="12580" y="7567"/>
                      <a:pt x="12646" y="7564"/>
                      <a:pt x="12715" y="7559"/>
                    </a:cubicBezTo>
                    <a:cubicBezTo>
                      <a:pt x="12771" y="7554"/>
                      <a:pt x="12827" y="7549"/>
                      <a:pt x="12883" y="7544"/>
                    </a:cubicBezTo>
                    <a:cubicBezTo>
                      <a:pt x="12950" y="7536"/>
                      <a:pt x="13016" y="7531"/>
                      <a:pt x="13083" y="7523"/>
                    </a:cubicBezTo>
                    <a:cubicBezTo>
                      <a:pt x="13141" y="7516"/>
                      <a:pt x="13200" y="7508"/>
                      <a:pt x="13259" y="7503"/>
                    </a:cubicBezTo>
                    <a:cubicBezTo>
                      <a:pt x="13318" y="7495"/>
                      <a:pt x="13387" y="7488"/>
                      <a:pt x="13450" y="7477"/>
                    </a:cubicBezTo>
                    <a:cubicBezTo>
                      <a:pt x="13514" y="7470"/>
                      <a:pt x="13578" y="7460"/>
                      <a:pt x="13642" y="7449"/>
                    </a:cubicBezTo>
                    <a:cubicBezTo>
                      <a:pt x="13701" y="7442"/>
                      <a:pt x="13759" y="7434"/>
                      <a:pt x="13816" y="7424"/>
                    </a:cubicBezTo>
                    <a:cubicBezTo>
                      <a:pt x="13892" y="7411"/>
                      <a:pt x="13966" y="7398"/>
                      <a:pt x="14040" y="7385"/>
                    </a:cubicBezTo>
                    <a:lnTo>
                      <a:pt x="14181" y="7362"/>
                    </a:lnTo>
                    <a:cubicBezTo>
                      <a:pt x="14303" y="7342"/>
                      <a:pt x="14423" y="7319"/>
                      <a:pt x="14546" y="7294"/>
                    </a:cubicBezTo>
                    <a:cubicBezTo>
                      <a:pt x="15598" y="7092"/>
                      <a:pt x="16724" y="6903"/>
                      <a:pt x="17631" y="6290"/>
                    </a:cubicBezTo>
                    <a:cubicBezTo>
                      <a:pt x="19449" y="5062"/>
                      <a:pt x="20097" y="2929"/>
                      <a:pt x="20613" y="910"/>
                    </a:cubicBezTo>
                    <a:cubicBezTo>
                      <a:pt x="20752" y="361"/>
                      <a:pt x="20295" y="1"/>
                      <a:pt x="19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0"/>
              <p:cNvSpPr/>
              <p:nvPr/>
            </p:nvSpPr>
            <p:spPr>
              <a:xfrm>
                <a:off x="9693688" y="1097275"/>
                <a:ext cx="395625" cy="369925"/>
              </a:xfrm>
              <a:custGeom>
                <a:avLst/>
                <a:gdLst/>
                <a:ahLst/>
                <a:cxnLst/>
                <a:rect l="l" t="t" r="r" b="b"/>
                <a:pathLst>
                  <a:path w="15825" h="14797" extrusionOk="0">
                    <a:moveTo>
                      <a:pt x="7926" y="0"/>
                    </a:moveTo>
                    <a:cubicBezTo>
                      <a:pt x="6300" y="0"/>
                      <a:pt x="4664" y="546"/>
                      <a:pt x="3315" y="1676"/>
                    </a:cubicBezTo>
                    <a:cubicBezTo>
                      <a:pt x="3225" y="1751"/>
                      <a:pt x="3154" y="1814"/>
                      <a:pt x="3103" y="1868"/>
                    </a:cubicBezTo>
                    <a:cubicBezTo>
                      <a:pt x="294" y="4713"/>
                      <a:pt x="0" y="7644"/>
                      <a:pt x="1328" y="10550"/>
                    </a:cubicBezTo>
                    <a:cubicBezTo>
                      <a:pt x="1571" y="11084"/>
                      <a:pt x="2342" y="12900"/>
                      <a:pt x="4400" y="13982"/>
                    </a:cubicBezTo>
                    <a:cubicBezTo>
                      <a:pt x="5517" y="14569"/>
                      <a:pt x="6699" y="14797"/>
                      <a:pt x="7834" y="14797"/>
                    </a:cubicBezTo>
                    <a:cubicBezTo>
                      <a:pt x="10361" y="14797"/>
                      <a:pt x="12653" y="13669"/>
                      <a:pt x="13473" y="12874"/>
                    </a:cubicBezTo>
                    <a:cubicBezTo>
                      <a:pt x="15166" y="11235"/>
                      <a:pt x="15825" y="9531"/>
                      <a:pt x="15766" y="7836"/>
                    </a:cubicBezTo>
                    <a:cubicBezTo>
                      <a:pt x="15707" y="6181"/>
                      <a:pt x="14987" y="4531"/>
                      <a:pt x="13759" y="2905"/>
                    </a:cubicBezTo>
                    <a:cubicBezTo>
                      <a:pt x="12319" y="1002"/>
                      <a:pt x="10131" y="0"/>
                      <a:pt x="7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0"/>
              <p:cNvSpPr/>
              <p:nvPr/>
            </p:nvSpPr>
            <p:spPr>
              <a:xfrm>
                <a:off x="9245588" y="845200"/>
                <a:ext cx="675200" cy="631275"/>
              </a:xfrm>
              <a:custGeom>
                <a:avLst/>
                <a:gdLst/>
                <a:ahLst/>
                <a:cxnLst/>
                <a:rect l="l" t="t" r="r" b="b"/>
                <a:pathLst>
                  <a:path w="27008" h="25251" extrusionOk="0">
                    <a:moveTo>
                      <a:pt x="13525" y="0"/>
                    </a:moveTo>
                    <a:cubicBezTo>
                      <a:pt x="10750" y="0"/>
                      <a:pt x="7960" y="931"/>
                      <a:pt x="5657" y="2860"/>
                    </a:cubicBezTo>
                    <a:cubicBezTo>
                      <a:pt x="5506" y="2988"/>
                      <a:pt x="5383" y="3098"/>
                      <a:pt x="5294" y="3187"/>
                    </a:cubicBezTo>
                    <a:cubicBezTo>
                      <a:pt x="501" y="8041"/>
                      <a:pt x="0" y="13046"/>
                      <a:pt x="2266" y="18003"/>
                    </a:cubicBezTo>
                    <a:cubicBezTo>
                      <a:pt x="2682" y="18915"/>
                      <a:pt x="3997" y="22015"/>
                      <a:pt x="7511" y="23861"/>
                    </a:cubicBezTo>
                    <a:cubicBezTo>
                      <a:pt x="9416" y="24862"/>
                      <a:pt x="11432" y="25250"/>
                      <a:pt x="13367" y="25250"/>
                    </a:cubicBezTo>
                    <a:cubicBezTo>
                      <a:pt x="17680" y="25250"/>
                      <a:pt x="21593" y="23324"/>
                      <a:pt x="22993" y="21969"/>
                    </a:cubicBezTo>
                    <a:cubicBezTo>
                      <a:pt x="25881" y="19175"/>
                      <a:pt x="27007" y="16267"/>
                      <a:pt x="26905" y="13373"/>
                    </a:cubicBezTo>
                    <a:cubicBezTo>
                      <a:pt x="26808" y="10552"/>
                      <a:pt x="25577" y="7735"/>
                      <a:pt x="23481" y="4962"/>
                    </a:cubicBezTo>
                    <a:cubicBezTo>
                      <a:pt x="21023" y="1711"/>
                      <a:pt x="17288" y="0"/>
                      <a:pt x="135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0"/>
              <p:cNvSpPr/>
              <p:nvPr/>
            </p:nvSpPr>
            <p:spPr>
              <a:xfrm>
                <a:off x="9035688" y="1111600"/>
                <a:ext cx="483025" cy="451650"/>
              </a:xfrm>
              <a:custGeom>
                <a:avLst/>
                <a:gdLst/>
                <a:ahLst/>
                <a:cxnLst/>
                <a:rect l="l" t="t" r="r" b="b"/>
                <a:pathLst>
                  <a:path w="19321" h="18066" extrusionOk="0">
                    <a:moveTo>
                      <a:pt x="9676" y="1"/>
                    </a:moveTo>
                    <a:cubicBezTo>
                      <a:pt x="7690" y="1"/>
                      <a:pt x="5694" y="666"/>
                      <a:pt x="4045" y="2046"/>
                    </a:cubicBezTo>
                    <a:cubicBezTo>
                      <a:pt x="3938" y="2138"/>
                      <a:pt x="3851" y="2217"/>
                      <a:pt x="3787" y="2281"/>
                    </a:cubicBezTo>
                    <a:cubicBezTo>
                      <a:pt x="358" y="5754"/>
                      <a:pt x="0" y="9334"/>
                      <a:pt x="1619" y="12881"/>
                    </a:cubicBezTo>
                    <a:cubicBezTo>
                      <a:pt x="1918" y="13532"/>
                      <a:pt x="2858" y="15748"/>
                      <a:pt x="5370" y="17071"/>
                    </a:cubicBezTo>
                    <a:cubicBezTo>
                      <a:pt x="6734" y="17788"/>
                      <a:pt x="8176" y="18065"/>
                      <a:pt x="9561" y="18065"/>
                    </a:cubicBezTo>
                    <a:cubicBezTo>
                      <a:pt x="12647" y="18065"/>
                      <a:pt x="15447" y="16686"/>
                      <a:pt x="16448" y="15715"/>
                    </a:cubicBezTo>
                    <a:cubicBezTo>
                      <a:pt x="18514" y="13716"/>
                      <a:pt x="19321" y="11637"/>
                      <a:pt x="19247" y="9566"/>
                    </a:cubicBezTo>
                    <a:cubicBezTo>
                      <a:pt x="19178" y="7546"/>
                      <a:pt x="18297" y="5531"/>
                      <a:pt x="16798" y="3547"/>
                    </a:cubicBezTo>
                    <a:cubicBezTo>
                      <a:pt x="15040" y="1224"/>
                      <a:pt x="12368" y="1"/>
                      <a:pt x="96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1" name="Google Shape;1881;p30"/>
          <p:cNvGrpSpPr/>
          <p:nvPr/>
        </p:nvGrpSpPr>
        <p:grpSpPr>
          <a:xfrm>
            <a:off x="169981" y="3348516"/>
            <a:ext cx="1563616" cy="1416592"/>
            <a:chOff x="214432" y="3188225"/>
            <a:chExt cx="1642281" cy="1487861"/>
          </a:xfrm>
        </p:grpSpPr>
        <p:grpSp>
          <p:nvGrpSpPr>
            <p:cNvPr id="1882" name="Google Shape;1882;p30"/>
            <p:cNvGrpSpPr/>
            <p:nvPr/>
          </p:nvGrpSpPr>
          <p:grpSpPr>
            <a:xfrm>
              <a:off x="1367349" y="3622252"/>
              <a:ext cx="489364" cy="1019926"/>
              <a:chOff x="14841961" y="2053767"/>
              <a:chExt cx="443787" cy="1019926"/>
            </a:xfrm>
          </p:grpSpPr>
          <p:sp>
            <p:nvSpPr>
              <p:cNvPr id="1883" name="Google Shape;1883;p30"/>
              <p:cNvSpPr/>
              <p:nvPr/>
            </p:nvSpPr>
            <p:spPr>
              <a:xfrm>
                <a:off x="15063901" y="2252942"/>
                <a:ext cx="58250" cy="820752"/>
              </a:xfrm>
              <a:custGeom>
                <a:avLst/>
                <a:gdLst/>
                <a:ahLst/>
                <a:cxnLst/>
                <a:rect l="l" t="t" r="r" b="b"/>
                <a:pathLst>
                  <a:path w="632" h="8905" extrusionOk="0">
                    <a:moveTo>
                      <a:pt x="218" y="0"/>
                    </a:moveTo>
                    <a:lnTo>
                      <a:pt x="1" y="8904"/>
                    </a:lnTo>
                    <a:lnTo>
                      <a:pt x="631" y="8904"/>
                    </a:lnTo>
                    <a:lnTo>
                      <a:pt x="4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0"/>
              <p:cNvSpPr/>
              <p:nvPr/>
            </p:nvSpPr>
            <p:spPr>
              <a:xfrm>
                <a:off x="14841961" y="2174783"/>
                <a:ext cx="256871" cy="85992"/>
              </a:xfrm>
              <a:custGeom>
                <a:avLst/>
                <a:gdLst/>
                <a:ahLst/>
                <a:cxnLst/>
                <a:rect l="l" t="t" r="r" b="b"/>
                <a:pathLst>
                  <a:path w="2787" h="933" extrusionOk="0">
                    <a:moveTo>
                      <a:pt x="1" y="0"/>
                    </a:moveTo>
                    <a:lnTo>
                      <a:pt x="2615" y="932"/>
                    </a:lnTo>
                    <a:lnTo>
                      <a:pt x="2787" y="736"/>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0"/>
              <p:cNvSpPr/>
              <p:nvPr/>
            </p:nvSpPr>
            <p:spPr>
              <a:xfrm>
                <a:off x="15093579" y="2053767"/>
                <a:ext cx="192169" cy="188851"/>
              </a:xfrm>
              <a:custGeom>
                <a:avLst/>
                <a:gdLst/>
                <a:ahLst/>
                <a:cxnLst/>
                <a:rect l="l" t="t" r="r" b="b"/>
                <a:pathLst>
                  <a:path w="2085" h="2049" extrusionOk="0">
                    <a:moveTo>
                      <a:pt x="2084" y="1"/>
                    </a:moveTo>
                    <a:lnTo>
                      <a:pt x="0" y="1798"/>
                    </a:lnTo>
                    <a:lnTo>
                      <a:pt x="57" y="2049"/>
                    </a:lnTo>
                    <a:lnTo>
                      <a:pt x="20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0"/>
              <p:cNvSpPr/>
              <p:nvPr/>
            </p:nvSpPr>
            <p:spPr>
              <a:xfrm>
                <a:off x="15098740" y="2242527"/>
                <a:ext cx="69955" cy="256133"/>
              </a:xfrm>
              <a:custGeom>
                <a:avLst/>
                <a:gdLst/>
                <a:ahLst/>
                <a:cxnLst/>
                <a:rect l="l" t="t" r="r" b="b"/>
                <a:pathLst>
                  <a:path w="759" h="2779" extrusionOk="0">
                    <a:moveTo>
                      <a:pt x="1" y="1"/>
                    </a:moveTo>
                    <a:lnTo>
                      <a:pt x="759" y="2779"/>
                    </a:lnTo>
                    <a:lnTo>
                      <a:pt x="759" y="2779"/>
                    </a:lnTo>
                    <a:lnTo>
                      <a:pt x="248" y="113"/>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7" name="Google Shape;1887;p30"/>
            <p:cNvGrpSpPr/>
            <p:nvPr/>
          </p:nvGrpSpPr>
          <p:grpSpPr>
            <a:xfrm>
              <a:off x="790886" y="3188225"/>
              <a:ext cx="576232" cy="1487861"/>
              <a:chOff x="14506563" y="1593850"/>
              <a:chExt cx="576232" cy="1487861"/>
            </a:xfrm>
          </p:grpSpPr>
          <p:sp>
            <p:nvSpPr>
              <p:cNvPr id="1888" name="Google Shape;1888;p30"/>
              <p:cNvSpPr/>
              <p:nvPr/>
            </p:nvSpPr>
            <p:spPr>
              <a:xfrm>
                <a:off x="14666658" y="1919202"/>
                <a:ext cx="82398" cy="1162509"/>
              </a:xfrm>
              <a:custGeom>
                <a:avLst/>
                <a:gdLst/>
                <a:ahLst/>
                <a:cxnLst/>
                <a:rect l="l" t="t" r="r" b="b"/>
                <a:pathLst>
                  <a:path w="894" h="12613" extrusionOk="0">
                    <a:moveTo>
                      <a:pt x="309" y="0"/>
                    </a:moveTo>
                    <a:lnTo>
                      <a:pt x="0" y="12612"/>
                    </a:lnTo>
                    <a:lnTo>
                      <a:pt x="894" y="12612"/>
                    </a:lnTo>
                    <a:lnTo>
                      <a:pt x="5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0"/>
              <p:cNvSpPr/>
              <p:nvPr/>
            </p:nvSpPr>
            <p:spPr>
              <a:xfrm>
                <a:off x="14506563" y="1593850"/>
                <a:ext cx="200649" cy="321849"/>
              </a:xfrm>
              <a:custGeom>
                <a:avLst/>
                <a:gdLst/>
                <a:ahLst/>
                <a:cxnLst/>
                <a:rect l="l" t="t" r="r" b="b"/>
                <a:pathLst>
                  <a:path w="2177" h="3492" extrusionOk="0">
                    <a:moveTo>
                      <a:pt x="1" y="1"/>
                    </a:moveTo>
                    <a:lnTo>
                      <a:pt x="1809" y="3492"/>
                    </a:lnTo>
                    <a:lnTo>
                      <a:pt x="2176" y="345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0"/>
              <p:cNvSpPr/>
              <p:nvPr/>
            </p:nvSpPr>
            <p:spPr>
              <a:xfrm>
                <a:off x="14707120" y="1882888"/>
                <a:ext cx="375675" cy="29033"/>
              </a:xfrm>
              <a:custGeom>
                <a:avLst/>
                <a:gdLst/>
                <a:ahLst/>
                <a:cxnLst/>
                <a:rect l="l" t="t" r="r" b="b"/>
                <a:pathLst>
                  <a:path w="4076" h="315" extrusionOk="0">
                    <a:moveTo>
                      <a:pt x="184" y="1"/>
                    </a:moveTo>
                    <a:lnTo>
                      <a:pt x="0" y="315"/>
                    </a:lnTo>
                    <a:lnTo>
                      <a:pt x="4076" y="157"/>
                    </a:lnTo>
                    <a:lnTo>
                      <a:pt x="1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0"/>
              <p:cNvSpPr/>
              <p:nvPr/>
            </p:nvSpPr>
            <p:spPr>
              <a:xfrm>
                <a:off x="14532001" y="1911829"/>
                <a:ext cx="188851" cy="332909"/>
              </a:xfrm>
              <a:custGeom>
                <a:avLst/>
                <a:gdLst/>
                <a:ahLst/>
                <a:cxnLst/>
                <a:rect l="l" t="t" r="r" b="b"/>
                <a:pathLst>
                  <a:path w="2049" h="3612" extrusionOk="0">
                    <a:moveTo>
                      <a:pt x="1900" y="1"/>
                    </a:moveTo>
                    <a:lnTo>
                      <a:pt x="1" y="3612"/>
                    </a:lnTo>
                    <a:lnTo>
                      <a:pt x="2049" y="358"/>
                    </a:lnTo>
                    <a:lnTo>
                      <a:pt x="19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2" name="Google Shape;1892;p30"/>
            <p:cNvGrpSpPr/>
            <p:nvPr/>
          </p:nvGrpSpPr>
          <p:grpSpPr>
            <a:xfrm>
              <a:off x="214432" y="3188888"/>
              <a:ext cx="576222" cy="1486521"/>
              <a:chOff x="15772118" y="2460964"/>
              <a:chExt cx="238069" cy="614112"/>
            </a:xfrm>
          </p:grpSpPr>
          <p:sp>
            <p:nvSpPr>
              <p:cNvPr id="1893" name="Google Shape;1893;p30"/>
              <p:cNvSpPr/>
              <p:nvPr/>
            </p:nvSpPr>
            <p:spPr>
              <a:xfrm>
                <a:off x="15838202" y="2595345"/>
                <a:ext cx="34010" cy="479732"/>
              </a:xfrm>
              <a:custGeom>
                <a:avLst/>
                <a:gdLst/>
                <a:ahLst/>
                <a:cxnLst/>
                <a:rect l="l" t="t" r="r" b="b"/>
                <a:pathLst>
                  <a:path w="369" h="5205" extrusionOk="0">
                    <a:moveTo>
                      <a:pt x="129" y="1"/>
                    </a:moveTo>
                    <a:lnTo>
                      <a:pt x="1" y="5205"/>
                    </a:lnTo>
                    <a:lnTo>
                      <a:pt x="369" y="5205"/>
                    </a:lnTo>
                    <a:lnTo>
                      <a:pt x="2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0"/>
              <p:cNvSpPr/>
              <p:nvPr/>
            </p:nvSpPr>
            <p:spPr>
              <a:xfrm>
                <a:off x="15772118" y="2460964"/>
                <a:ext cx="82951" cy="133090"/>
              </a:xfrm>
              <a:custGeom>
                <a:avLst/>
                <a:gdLst/>
                <a:ahLst/>
                <a:cxnLst/>
                <a:rect l="l" t="t" r="r" b="b"/>
                <a:pathLst>
                  <a:path w="900" h="1444" extrusionOk="0">
                    <a:moveTo>
                      <a:pt x="0" y="0"/>
                    </a:moveTo>
                    <a:lnTo>
                      <a:pt x="746" y="1443"/>
                    </a:lnTo>
                    <a:lnTo>
                      <a:pt x="899" y="1425"/>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0"/>
              <p:cNvSpPr/>
              <p:nvPr/>
            </p:nvSpPr>
            <p:spPr>
              <a:xfrm>
                <a:off x="15854977" y="2580322"/>
                <a:ext cx="155210" cy="12074"/>
              </a:xfrm>
              <a:custGeom>
                <a:avLst/>
                <a:gdLst/>
                <a:ahLst/>
                <a:cxnLst/>
                <a:rect l="l" t="t" r="r" b="b"/>
                <a:pathLst>
                  <a:path w="1684" h="131" extrusionOk="0">
                    <a:moveTo>
                      <a:pt x="74" y="0"/>
                    </a:moveTo>
                    <a:lnTo>
                      <a:pt x="0" y="130"/>
                    </a:lnTo>
                    <a:lnTo>
                      <a:pt x="1683" y="66"/>
                    </a:lnTo>
                    <a:lnTo>
                      <a:pt x="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0"/>
              <p:cNvSpPr/>
              <p:nvPr/>
            </p:nvSpPr>
            <p:spPr>
              <a:xfrm>
                <a:off x="15782441" y="2592303"/>
                <a:ext cx="78250" cy="137514"/>
              </a:xfrm>
              <a:custGeom>
                <a:avLst/>
                <a:gdLst/>
                <a:ahLst/>
                <a:cxnLst/>
                <a:rect l="l" t="t" r="r" b="b"/>
                <a:pathLst>
                  <a:path w="849" h="1492" extrusionOk="0">
                    <a:moveTo>
                      <a:pt x="787" y="0"/>
                    </a:moveTo>
                    <a:lnTo>
                      <a:pt x="1" y="1492"/>
                    </a:lnTo>
                    <a:lnTo>
                      <a:pt x="848" y="148"/>
                    </a:lnTo>
                    <a:lnTo>
                      <a:pt x="7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7" name="Google Shape;1897;p30"/>
          <p:cNvGrpSpPr/>
          <p:nvPr/>
        </p:nvGrpSpPr>
        <p:grpSpPr>
          <a:xfrm>
            <a:off x="6390131" y="3533272"/>
            <a:ext cx="2239334" cy="1231827"/>
            <a:chOff x="2059138" y="4015363"/>
            <a:chExt cx="1004997" cy="552810"/>
          </a:xfrm>
        </p:grpSpPr>
        <p:sp>
          <p:nvSpPr>
            <p:cNvPr id="1898" name="Google Shape;1898;p30"/>
            <p:cNvSpPr/>
            <p:nvPr/>
          </p:nvSpPr>
          <p:spPr>
            <a:xfrm>
              <a:off x="2287143" y="4075175"/>
              <a:ext cx="630493" cy="185505"/>
            </a:xfrm>
            <a:custGeom>
              <a:avLst/>
              <a:gdLst/>
              <a:ahLst/>
              <a:cxnLst/>
              <a:rect l="l" t="t" r="r" b="b"/>
              <a:pathLst>
                <a:path w="5608" h="1650" extrusionOk="0">
                  <a:moveTo>
                    <a:pt x="0" y="0"/>
                  </a:moveTo>
                  <a:lnTo>
                    <a:pt x="2015" y="1650"/>
                  </a:lnTo>
                  <a:lnTo>
                    <a:pt x="5608" y="1650"/>
                  </a:lnTo>
                  <a:lnTo>
                    <a:pt x="35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0"/>
            <p:cNvSpPr/>
            <p:nvPr/>
          </p:nvSpPr>
          <p:spPr>
            <a:xfrm>
              <a:off x="2454437" y="4267203"/>
              <a:ext cx="422503" cy="300968"/>
            </a:xfrm>
            <a:custGeom>
              <a:avLst/>
              <a:gdLst/>
              <a:ahLst/>
              <a:cxnLst/>
              <a:rect l="l" t="t" r="r" b="b"/>
              <a:pathLst>
                <a:path w="3758" h="2677" extrusionOk="0">
                  <a:moveTo>
                    <a:pt x="6" y="0"/>
                  </a:moveTo>
                  <a:lnTo>
                    <a:pt x="1" y="2677"/>
                  </a:lnTo>
                  <a:lnTo>
                    <a:pt x="3757" y="2677"/>
                  </a:lnTo>
                  <a:lnTo>
                    <a:pt x="3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0"/>
            <p:cNvSpPr/>
            <p:nvPr/>
          </p:nvSpPr>
          <p:spPr>
            <a:xfrm>
              <a:off x="2091292" y="4082258"/>
              <a:ext cx="420142" cy="485912"/>
            </a:xfrm>
            <a:custGeom>
              <a:avLst/>
              <a:gdLst/>
              <a:ahLst/>
              <a:cxnLst/>
              <a:rect l="l" t="t" r="r" b="b"/>
              <a:pathLst>
                <a:path w="3737" h="4322" extrusionOk="0">
                  <a:moveTo>
                    <a:pt x="1722" y="1"/>
                  </a:moveTo>
                  <a:lnTo>
                    <a:pt x="1" y="1684"/>
                  </a:lnTo>
                  <a:lnTo>
                    <a:pt x="1" y="4322"/>
                  </a:lnTo>
                  <a:lnTo>
                    <a:pt x="3731" y="4322"/>
                  </a:lnTo>
                  <a:lnTo>
                    <a:pt x="3729" y="1671"/>
                  </a:lnTo>
                  <a:lnTo>
                    <a:pt x="3736" y="1651"/>
                  </a:lnTo>
                  <a:lnTo>
                    <a:pt x="17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0"/>
            <p:cNvSpPr/>
            <p:nvPr/>
          </p:nvSpPr>
          <p:spPr>
            <a:xfrm>
              <a:off x="2498959" y="4260907"/>
              <a:ext cx="419017" cy="10681"/>
            </a:xfrm>
            <a:custGeom>
              <a:avLst/>
              <a:gdLst/>
              <a:ahLst/>
              <a:cxnLst/>
              <a:rect l="l" t="t" r="r" b="b"/>
              <a:pathLst>
                <a:path w="3727" h="95" extrusionOk="0">
                  <a:moveTo>
                    <a:pt x="139" y="0"/>
                  </a:moveTo>
                  <a:lnTo>
                    <a:pt x="1" y="95"/>
                  </a:lnTo>
                  <a:lnTo>
                    <a:pt x="3591" y="95"/>
                  </a:lnTo>
                  <a:lnTo>
                    <a:pt x="37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0"/>
            <p:cNvSpPr/>
            <p:nvPr/>
          </p:nvSpPr>
          <p:spPr>
            <a:xfrm>
              <a:off x="2059138" y="4075175"/>
              <a:ext cx="455444" cy="196411"/>
            </a:xfrm>
            <a:custGeom>
              <a:avLst/>
              <a:gdLst/>
              <a:ahLst/>
              <a:cxnLst/>
              <a:rect l="l" t="t" r="r" b="b"/>
              <a:pathLst>
                <a:path w="4051" h="1747" extrusionOk="0">
                  <a:moveTo>
                    <a:pt x="2028" y="0"/>
                  </a:moveTo>
                  <a:lnTo>
                    <a:pt x="1" y="1660"/>
                  </a:lnTo>
                  <a:lnTo>
                    <a:pt x="123" y="1747"/>
                  </a:lnTo>
                  <a:lnTo>
                    <a:pt x="2033" y="192"/>
                  </a:lnTo>
                  <a:lnTo>
                    <a:pt x="3913" y="1747"/>
                  </a:lnTo>
                  <a:lnTo>
                    <a:pt x="4051" y="1652"/>
                  </a:lnTo>
                  <a:lnTo>
                    <a:pt x="20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0"/>
            <p:cNvSpPr/>
            <p:nvPr/>
          </p:nvSpPr>
          <p:spPr>
            <a:xfrm>
              <a:off x="2072966" y="4096648"/>
              <a:ext cx="225754" cy="174937"/>
            </a:xfrm>
            <a:custGeom>
              <a:avLst/>
              <a:gdLst/>
              <a:ahLst/>
              <a:cxnLst/>
              <a:rect l="l" t="t" r="r" b="b"/>
              <a:pathLst>
                <a:path w="2008" h="1556" extrusionOk="0">
                  <a:moveTo>
                    <a:pt x="1910" y="1"/>
                  </a:moveTo>
                  <a:lnTo>
                    <a:pt x="0" y="1556"/>
                  </a:lnTo>
                  <a:lnTo>
                    <a:pt x="164" y="1556"/>
                  </a:lnTo>
                  <a:lnTo>
                    <a:pt x="2007" y="80"/>
                  </a:lnTo>
                  <a:lnTo>
                    <a:pt x="19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0"/>
            <p:cNvSpPr/>
            <p:nvPr/>
          </p:nvSpPr>
          <p:spPr>
            <a:xfrm>
              <a:off x="2596547" y="4400431"/>
              <a:ext cx="176961" cy="167742"/>
            </a:xfrm>
            <a:custGeom>
              <a:avLst/>
              <a:gdLst/>
              <a:ahLst/>
              <a:cxnLst/>
              <a:rect l="l" t="t" r="r" b="b"/>
              <a:pathLst>
                <a:path w="1574" h="1492" extrusionOk="0">
                  <a:moveTo>
                    <a:pt x="1" y="0"/>
                  </a:moveTo>
                  <a:lnTo>
                    <a:pt x="1" y="1492"/>
                  </a:lnTo>
                  <a:lnTo>
                    <a:pt x="1574" y="1492"/>
                  </a:lnTo>
                  <a:lnTo>
                    <a:pt x="15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0"/>
            <p:cNvSpPr/>
            <p:nvPr/>
          </p:nvSpPr>
          <p:spPr>
            <a:xfrm>
              <a:off x="2773397" y="4400431"/>
              <a:ext cx="281181" cy="167742"/>
            </a:xfrm>
            <a:custGeom>
              <a:avLst/>
              <a:gdLst/>
              <a:ahLst/>
              <a:cxnLst/>
              <a:rect l="l" t="t" r="r" b="b"/>
              <a:pathLst>
                <a:path w="2501" h="1492" extrusionOk="0">
                  <a:moveTo>
                    <a:pt x="1" y="0"/>
                  </a:moveTo>
                  <a:lnTo>
                    <a:pt x="1" y="1492"/>
                  </a:lnTo>
                  <a:lnTo>
                    <a:pt x="2501" y="1492"/>
                  </a:lnTo>
                  <a:lnTo>
                    <a:pt x="25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0"/>
            <p:cNvSpPr/>
            <p:nvPr/>
          </p:nvSpPr>
          <p:spPr>
            <a:xfrm>
              <a:off x="2596884" y="4379969"/>
              <a:ext cx="166618" cy="20574"/>
            </a:xfrm>
            <a:custGeom>
              <a:avLst/>
              <a:gdLst/>
              <a:ahLst/>
              <a:cxnLst/>
              <a:rect l="l" t="t" r="r" b="b"/>
              <a:pathLst>
                <a:path w="1482" h="183" extrusionOk="0">
                  <a:moveTo>
                    <a:pt x="0" y="1"/>
                  </a:moveTo>
                  <a:lnTo>
                    <a:pt x="0" y="182"/>
                  </a:lnTo>
                  <a:lnTo>
                    <a:pt x="1482" y="182"/>
                  </a:lnTo>
                  <a:lnTo>
                    <a:pt x="1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0"/>
            <p:cNvSpPr/>
            <p:nvPr/>
          </p:nvSpPr>
          <p:spPr>
            <a:xfrm>
              <a:off x="2760805" y="4379969"/>
              <a:ext cx="303329" cy="20574"/>
            </a:xfrm>
            <a:custGeom>
              <a:avLst/>
              <a:gdLst/>
              <a:ahLst/>
              <a:cxnLst/>
              <a:rect l="l" t="t" r="r" b="b"/>
              <a:pathLst>
                <a:path w="2698" h="183" extrusionOk="0">
                  <a:moveTo>
                    <a:pt x="1" y="1"/>
                  </a:moveTo>
                  <a:lnTo>
                    <a:pt x="1" y="182"/>
                  </a:lnTo>
                  <a:lnTo>
                    <a:pt x="2697" y="182"/>
                  </a:lnTo>
                  <a:lnTo>
                    <a:pt x="26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0"/>
            <p:cNvSpPr/>
            <p:nvPr/>
          </p:nvSpPr>
          <p:spPr>
            <a:xfrm>
              <a:off x="2580244" y="4017724"/>
              <a:ext cx="59249" cy="176061"/>
            </a:xfrm>
            <a:custGeom>
              <a:avLst/>
              <a:gdLst/>
              <a:ahLst/>
              <a:cxnLst/>
              <a:rect l="l" t="t" r="r" b="b"/>
              <a:pathLst>
                <a:path w="527" h="1566" extrusionOk="0">
                  <a:moveTo>
                    <a:pt x="0" y="0"/>
                  </a:moveTo>
                  <a:lnTo>
                    <a:pt x="0" y="1566"/>
                  </a:lnTo>
                  <a:lnTo>
                    <a:pt x="526" y="1566"/>
                  </a:lnTo>
                  <a:lnTo>
                    <a:pt x="5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0"/>
            <p:cNvSpPr/>
            <p:nvPr/>
          </p:nvSpPr>
          <p:spPr>
            <a:xfrm>
              <a:off x="2529652" y="4017724"/>
              <a:ext cx="53291" cy="176399"/>
            </a:xfrm>
            <a:custGeom>
              <a:avLst/>
              <a:gdLst/>
              <a:ahLst/>
              <a:cxnLst/>
              <a:rect l="l" t="t" r="r" b="b"/>
              <a:pathLst>
                <a:path w="474" h="1569" extrusionOk="0">
                  <a:moveTo>
                    <a:pt x="473" y="0"/>
                  </a:moveTo>
                  <a:lnTo>
                    <a:pt x="1" y="3"/>
                  </a:lnTo>
                  <a:lnTo>
                    <a:pt x="1" y="1170"/>
                  </a:lnTo>
                  <a:lnTo>
                    <a:pt x="461" y="1568"/>
                  </a:lnTo>
                  <a:lnTo>
                    <a:pt x="473" y="1568"/>
                  </a:lnTo>
                  <a:lnTo>
                    <a:pt x="4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0"/>
            <p:cNvSpPr/>
            <p:nvPr/>
          </p:nvSpPr>
          <p:spPr>
            <a:xfrm>
              <a:off x="2520770" y="4015363"/>
              <a:ext cx="57563" cy="15403"/>
            </a:xfrm>
            <a:custGeom>
              <a:avLst/>
              <a:gdLst/>
              <a:ahLst/>
              <a:cxnLst/>
              <a:rect l="l" t="t" r="r" b="b"/>
              <a:pathLst>
                <a:path w="512" h="137" extrusionOk="0">
                  <a:moveTo>
                    <a:pt x="1" y="1"/>
                  </a:moveTo>
                  <a:lnTo>
                    <a:pt x="1" y="136"/>
                  </a:lnTo>
                  <a:lnTo>
                    <a:pt x="511" y="136"/>
                  </a:lnTo>
                  <a:lnTo>
                    <a:pt x="5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0"/>
            <p:cNvSpPr/>
            <p:nvPr/>
          </p:nvSpPr>
          <p:spPr>
            <a:xfrm>
              <a:off x="2575635" y="4015363"/>
              <a:ext cx="70492" cy="15403"/>
            </a:xfrm>
            <a:custGeom>
              <a:avLst/>
              <a:gdLst/>
              <a:ahLst/>
              <a:cxnLst/>
              <a:rect l="l" t="t" r="r" b="b"/>
              <a:pathLst>
                <a:path w="627" h="137" extrusionOk="0">
                  <a:moveTo>
                    <a:pt x="0" y="1"/>
                  </a:moveTo>
                  <a:lnTo>
                    <a:pt x="0" y="136"/>
                  </a:lnTo>
                  <a:lnTo>
                    <a:pt x="626" y="136"/>
                  </a:lnTo>
                  <a:lnTo>
                    <a:pt x="6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0"/>
            <p:cNvSpPr/>
            <p:nvPr/>
          </p:nvSpPr>
          <p:spPr>
            <a:xfrm>
              <a:off x="2583055" y="4030653"/>
              <a:ext cx="56439" cy="6633"/>
            </a:xfrm>
            <a:custGeom>
              <a:avLst/>
              <a:gdLst/>
              <a:ahLst/>
              <a:cxnLst/>
              <a:rect l="l" t="t" r="r" b="b"/>
              <a:pathLst>
                <a:path w="502" h="59" extrusionOk="0">
                  <a:moveTo>
                    <a:pt x="1" y="0"/>
                  </a:moveTo>
                  <a:lnTo>
                    <a:pt x="1" y="59"/>
                  </a:lnTo>
                  <a:lnTo>
                    <a:pt x="501" y="59"/>
                  </a:lnTo>
                  <a:lnTo>
                    <a:pt x="5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0"/>
            <p:cNvSpPr/>
            <p:nvPr/>
          </p:nvSpPr>
          <p:spPr>
            <a:xfrm>
              <a:off x="2529989" y="4030653"/>
              <a:ext cx="52953" cy="6633"/>
            </a:xfrm>
            <a:custGeom>
              <a:avLst/>
              <a:gdLst/>
              <a:ahLst/>
              <a:cxnLst/>
              <a:rect l="l" t="t" r="r" b="b"/>
              <a:pathLst>
                <a:path w="471" h="59" extrusionOk="0">
                  <a:moveTo>
                    <a:pt x="0" y="0"/>
                  </a:moveTo>
                  <a:lnTo>
                    <a:pt x="0" y="59"/>
                  </a:lnTo>
                  <a:lnTo>
                    <a:pt x="470" y="59"/>
                  </a:lnTo>
                  <a:lnTo>
                    <a:pt x="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0"/>
            <p:cNvSpPr/>
            <p:nvPr/>
          </p:nvSpPr>
          <p:spPr>
            <a:xfrm>
              <a:off x="2248355" y="4390087"/>
              <a:ext cx="91966" cy="177748"/>
            </a:xfrm>
            <a:custGeom>
              <a:avLst/>
              <a:gdLst/>
              <a:ahLst/>
              <a:cxnLst/>
              <a:rect l="l" t="t" r="r" b="b"/>
              <a:pathLst>
                <a:path w="818" h="1581" extrusionOk="0">
                  <a:moveTo>
                    <a:pt x="0" y="0"/>
                  </a:moveTo>
                  <a:lnTo>
                    <a:pt x="0" y="1581"/>
                  </a:lnTo>
                  <a:lnTo>
                    <a:pt x="818" y="1581"/>
                  </a:lnTo>
                  <a:lnTo>
                    <a:pt x="8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0"/>
            <p:cNvSpPr/>
            <p:nvPr/>
          </p:nvSpPr>
          <p:spPr>
            <a:xfrm>
              <a:off x="2233964" y="4380306"/>
              <a:ext cx="106694" cy="11355"/>
            </a:xfrm>
            <a:custGeom>
              <a:avLst/>
              <a:gdLst/>
              <a:ahLst/>
              <a:cxnLst/>
              <a:rect l="l" t="t" r="r" b="b"/>
              <a:pathLst>
                <a:path w="949" h="101" extrusionOk="0">
                  <a:moveTo>
                    <a:pt x="1" y="1"/>
                  </a:moveTo>
                  <a:lnTo>
                    <a:pt x="141" y="100"/>
                  </a:lnTo>
                  <a:lnTo>
                    <a:pt x="948" y="100"/>
                  </a:lnTo>
                  <a:lnTo>
                    <a:pt x="9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0"/>
            <p:cNvSpPr/>
            <p:nvPr/>
          </p:nvSpPr>
          <p:spPr>
            <a:xfrm>
              <a:off x="2233964" y="4380306"/>
              <a:ext cx="15965" cy="187529"/>
            </a:xfrm>
            <a:custGeom>
              <a:avLst/>
              <a:gdLst/>
              <a:ahLst/>
              <a:cxnLst/>
              <a:rect l="l" t="t" r="r" b="b"/>
              <a:pathLst>
                <a:path w="142" h="1668" extrusionOk="0">
                  <a:moveTo>
                    <a:pt x="1" y="1"/>
                  </a:moveTo>
                  <a:lnTo>
                    <a:pt x="1" y="1668"/>
                  </a:lnTo>
                  <a:lnTo>
                    <a:pt x="141" y="1668"/>
                  </a:lnTo>
                  <a:lnTo>
                    <a:pt x="141" y="98"/>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0"/>
            <p:cNvSpPr/>
            <p:nvPr/>
          </p:nvSpPr>
          <p:spPr>
            <a:xfrm>
              <a:off x="2128956" y="4386040"/>
              <a:ext cx="62397" cy="145144"/>
            </a:xfrm>
            <a:custGeom>
              <a:avLst/>
              <a:gdLst/>
              <a:ahLst/>
              <a:cxnLst/>
              <a:rect l="l" t="t" r="r" b="b"/>
              <a:pathLst>
                <a:path w="555" h="1291" extrusionOk="0">
                  <a:moveTo>
                    <a:pt x="0" y="1"/>
                  </a:moveTo>
                  <a:lnTo>
                    <a:pt x="0" y="1290"/>
                  </a:lnTo>
                  <a:lnTo>
                    <a:pt x="554" y="1290"/>
                  </a:lnTo>
                  <a:lnTo>
                    <a:pt x="5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0"/>
            <p:cNvSpPr/>
            <p:nvPr/>
          </p:nvSpPr>
          <p:spPr>
            <a:xfrm>
              <a:off x="2119399" y="4379407"/>
              <a:ext cx="71954" cy="7870"/>
            </a:xfrm>
            <a:custGeom>
              <a:avLst/>
              <a:gdLst/>
              <a:ahLst/>
              <a:cxnLst/>
              <a:rect l="l" t="t" r="r" b="b"/>
              <a:pathLst>
                <a:path w="640" h="70" extrusionOk="0">
                  <a:moveTo>
                    <a:pt x="1" y="1"/>
                  </a:moveTo>
                  <a:lnTo>
                    <a:pt x="95" y="70"/>
                  </a:lnTo>
                  <a:lnTo>
                    <a:pt x="639" y="70"/>
                  </a:lnTo>
                  <a:lnTo>
                    <a:pt x="639" y="3"/>
                  </a:lnTo>
                  <a:lnTo>
                    <a:pt x="6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0"/>
            <p:cNvSpPr/>
            <p:nvPr/>
          </p:nvSpPr>
          <p:spPr>
            <a:xfrm>
              <a:off x="2119399" y="4379407"/>
              <a:ext cx="10793" cy="151777"/>
            </a:xfrm>
            <a:custGeom>
              <a:avLst/>
              <a:gdLst/>
              <a:ahLst/>
              <a:cxnLst/>
              <a:rect l="l" t="t" r="r" b="b"/>
              <a:pathLst>
                <a:path w="96" h="1350" extrusionOk="0">
                  <a:moveTo>
                    <a:pt x="1" y="1"/>
                  </a:moveTo>
                  <a:lnTo>
                    <a:pt x="1" y="1349"/>
                  </a:lnTo>
                  <a:lnTo>
                    <a:pt x="95" y="1349"/>
                  </a:lnTo>
                  <a:lnTo>
                    <a:pt x="95" y="67"/>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0"/>
            <p:cNvSpPr/>
            <p:nvPr/>
          </p:nvSpPr>
          <p:spPr>
            <a:xfrm>
              <a:off x="2392151" y="4386040"/>
              <a:ext cx="62172" cy="145144"/>
            </a:xfrm>
            <a:custGeom>
              <a:avLst/>
              <a:gdLst/>
              <a:ahLst/>
              <a:cxnLst/>
              <a:rect l="l" t="t" r="r" b="b"/>
              <a:pathLst>
                <a:path w="553" h="1291" extrusionOk="0">
                  <a:moveTo>
                    <a:pt x="1" y="1"/>
                  </a:moveTo>
                  <a:lnTo>
                    <a:pt x="1" y="1290"/>
                  </a:lnTo>
                  <a:lnTo>
                    <a:pt x="552" y="1290"/>
                  </a:lnTo>
                  <a:lnTo>
                    <a:pt x="5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0"/>
            <p:cNvSpPr/>
            <p:nvPr/>
          </p:nvSpPr>
          <p:spPr>
            <a:xfrm>
              <a:off x="2382370" y="4379407"/>
              <a:ext cx="72178" cy="7870"/>
            </a:xfrm>
            <a:custGeom>
              <a:avLst/>
              <a:gdLst/>
              <a:ahLst/>
              <a:cxnLst/>
              <a:rect l="l" t="t" r="r" b="b"/>
              <a:pathLst>
                <a:path w="642" h="70" extrusionOk="0">
                  <a:moveTo>
                    <a:pt x="1" y="1"/>
                  </a:moveTo>
                  <a:lnTo>
                    <a:pt x="98" y="70"/>
                  </a:lnTo>
                  <a:lnTo>
                    <a:pt x="639" y="70"/>
                  </a:lnTo>
                  <a:lnTo>
                    <a:pt x="642" y="3"/>
                  </a:lnTo>
                  <a:lnTo>
                    <a:pt x="6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0"/>
            <p:cNvSpPr/>
            <p:nvPr/>
          </p:nvSpPr>
          <p:spPr>
            <a:xfrm>
              <a:off x="2382370" y="4379407"/>
              <a:ext cx="11018" cy="151777"/>
            </a:xfrm>
            <a:custGeom>
              <a:avLst/>
              <a:gdLst/>
              <a:ahLst/>
              <a:cxnLst/>
              <a:rect l="l" t="t" r="r" b="b"/>
              <a:pathLst>
                <a:path w="98" h="1350" extrusionOk="0">
                  <a:moveTo>
                    <a:pt x="1" y="1"/>
                  </a:moveTo>
                  <a:lnTo>
                    <a:pt x="1" y="1349"/>
                  </a:lnTo>
                  <a:lnTo>
                    <a:pt x="98" y="1349"/>
                  </a:lnTo>
                  <a:lnTo>
                    <a:pt x="98" y="67"/>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0"/>
            <p:cNvSpPr/>
            <p:nvPr/>
          </p:nvSpPr>
          <p:spPr>
            <a:xfrm>
              <a:off x="2810161" y="4454959"/>
              <a:ext cx="206867" cy="44072"/>
            </a:xfrm>
            <a:custGeom>
              <a:avLst/>
              <a:gdLst/>
              <a:ahLst/>
              <a:cxnLst/>
              <a:rect l="l" t="t" r="r" b="b"/>
              <a:pathLst>
                <a:path w="1840" h="392" extrusionOk="0">
                  <a:moveTo>
                    <a:pt x="1" y="0"/>
                  </a:moveTo>
                  <a:lnTo>
                    <a:pt x="1" y="391"/>
                  </a:lnTo>
                  <a:lnTo>
                    <a:pt x="1839" y="391"/>
                  </a:lnTo>
                  <a:lnTo>
                    <a:pt x="18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0"/>
            <p:cNvSpPr/>
            <p:nvPr/>
          </p:nvSpPr>
          <p:spPr>
            <a:xfrm>
              <a:off x="2810161" y="4448101"/>
              <a:ext cx="216311" cy="7870"/>
            </a:xfrm>
            <a:custGeom>
              <a:avLst/>
              <a:gdLst/>
              <a:ahLst/>
              <a:cxnLst/>
              <a:rect l="l" t="t" r="r" b="b"/>
              <a:pathLst>
                <a:path w="1924" h="70" extrusionOk="0">
                  <a:moveTo>
                    <a:pt x="1" y="0"/>
                  </a:moveTo>
                  <a:lnTo>
                    <a:pt x="1" y="3"/>
                  </a:lnTo>
                  <a:lnTo>
                    <a:pt x="1" y="69"/>
                  </a:lnTo>
                  <a:lnTo>
                    <a:pt x="1829" y="69"/>
                  </a:lnTo>
                  <a:lnTo>
                    <a:pt x="19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0"/>
            <p:cNvSpPr/>
            <p:nvPr/>
          </p:nvSpPr>
          <p:spPr>
            <a:xfrm>
              <a:off x="2763391" y="4306216"/>
              <a:ext cx="62172" cy="44296"/>
            </a:xfrm>
            <a:custGeom>
              <a:avLst/>
              <a:gdLst/>
              <a:ahLst/>
              <a:cxnLst/>
              <a:rect l="l" t="t" r="r" b="b"/>
              <a:pathLst>
                <a:path w="553" h="394" extrusionOk="0">
                  <a:moveTo>
                    <a:pt x="1" y="1"/>
                  </a:moveTo>
                  <a:lnTo>
                    <a:pt x="1" y="394"/>
                  </a:lnTo>
                  <a:lnTo>
                    <a:pt x="552" y="394"/>
                  </a:lnTo>
                  <a:lnTo>
                    <a:pt x="5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0"/>
            <p:cNvSpPr/>
            <p:nvPr/>
          </p:nvSpPr>
          <p:spPr>
            <a:xfrm>
              <a:off x="2763391" y="4299582"/>
              <a:ext cx="71841" cy="7870"/>
            </a:xfrm>
            <a:custGeom>
              <a:avLst/>
              <a:gdLst/>
              <a:ahLst/>
              <a:cxnLst/>
              <a:rect l="l" t="t" r="r" b="b"/>
              <a:pathLst>
                <a:path w="639" h="70" extrusionOk="0">
                  <a:moveTo>
                    <a:pt x="1" y="1"/>
                  </a:moveTo>
                  <a:lnTo>
                    <a:pt x="1" y="4"/>
                  </a:lnTo>
                  <a:lnTo>
                    <a:pt x="1" y="70"/>
                  </a:lnTo>
                  <a:lnTo>
                    <a:pt x="544" y="70"/>
                  </a:lnTo>
                  <a:lnTo>
                    <a:pt x="6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0"/>
            <p:cNvSpPr/>
            <p:nvPr/>
          </p:nvSpPr>
          <p:spPr>
            <a:xfrm>
              <a:off x="2824552" y="4299582"/>
              <a:ext cx="10681" cy="50930"/>
            </a:xfrm>
            <a:custGeom>
              <a:avLst/>
              <a:gdLst/>
              <a:ahLst/>
              <a:cxnLst/>
              <a:rect l="l" t="t" r="r" b="b"/>
              <a:pathLst>
                <a:path w="95" h="453" extrusionOk="0">
                  <a:moveTo>
                    <a:pt x="95" y="1"/>
                  </a:moveTo>
                  <a:lnTo>
                    <a:pt x="0" y="67"/>
                  </a:lnTo>
                  <a:lnTo>
                    <a:pt x="0" y="453"/>
                  </a:lnTo>
                  <a:lnTo>
                    <a:pt x="95" y="453"/>
                  </a:lnTo>
                  <a:lnTo>
                    <a:pt x="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0"/>
            <p:cNvSpPr/>
            <p:nvPr/>
          </p:nvSpPr>
          <p:spPr>
            <a:xfrm>
              <a:off x="2594635" y="4306216"/>
              <a:ext cx="62060" cy="44296"/>
            </a:xfrm>
            <a:custGeom>
              <a:avLst/>
              <a:gdLst/>
              <a:ahLst/>
              <a:cxnLst/>
              <a:rect l="l" t="t" r="r" b="b"/>
              <a:pathLst>
                <a:path w="552" h="394" extrusionOk="0">
                  <a:moveTo>
                    <a:pt x="0" y="1"/>
                  </a:moveTo>
                  <a:lnTo>
                    <a:pt x="0" y="394"/>
                  </a:lnTo>
                  <a:lnTo>
                    <a:pt x="552" y="394"/>
                  </a:lnTo>
                  <a:lnTo>
                    <a:pt x="5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0"/>
            <p:cNvSpPr/>
            <p:nvPr/>
          </p:nvSpPr>
          <p:spPr>
            <a:xfrm>
              <a:off x="2594635" y="4299582"/>
              <a:ext cx="71841" cy="7870"/>
            </a:xfrm>
            <a:custGeom>
              <a:avLst/>
              <a:gdLst/>
              <a:ahLst/>
              <a:cxnLst/>
              <a:rect l="l" t="t" r="r" b="b"/>
              <a:pathLst>
                <a:path w="639" h="70" extrusionOk="0">
                  <a:moveTo>
                    <a:pt x="0" y="1"/>
                  </a:moveTo>
                  <a:lnTo>
                    <a:pt x="0" y="4"/>
                  </a:lnTo>
                  <a:lnTo>
                    <a:pt x="0" y="70"/>
                  </a:lnTo>
                  <a:lnTo>
                    <a:pt x="544" y="70"/>
                  </a:lnTo>
                  <a:lnTo>
                    <a:pt x="6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0"/>
            <p:cNvSpPr/>
            <p:nvPr/>
          </p:nvSpPr>
          <p:spPr>
            <a:xfrm>
              <a:off x="2655684" y="4299582"/>
              <a:ext cx="10793" cy="50930"/>
            </a:xfrm>
            <a:custGeom>
              <a:avLst/>
              <a:gdLst/>
              <a:ahLst/>
              <a:cxnLst/>
              <a:rect l="l" t="t" r="r" b="b"/>
              <a:pathLst>
                <a:path w="96" h="453" extrusionOk="0">
                  <a:moveTo>
                    <a:pt x="95" y="1"/>
                  </a:moveTo>
                  <a:lnTo>
                    <a:pt x="1" y="67"/>
                  </a:lnTo>
                  <a:lnTo>
                    <a:pt x="1" y="453"/>
                  </a:lnTo>
                  <a:lnTo>
                    <a:pt x="95" y="453"/>
                  </a:lnTo>
                  <a:lnTo>
                    <a:pt x="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1" name="Google Shape;1931;p30"/>
          <p:cNvGrpSpPr/>
          <p:nvPr/>
        </p:nvGrpSpPr>
        <p:grpSpPr>
          <a:xfrm>
            <a:off x="39" y="4457698"/>
            <a:ext cx="9144011" cy="686227"/>
            <a:chOff x="39" y="4457698"/>
            <a:chExt cx="9144011" cy="686227"/>
          </a:xfrm>
        </p:grpSpPr>
        <p:sp>
          <p:nvSpPr>
            <p:cNvPr id="1932" name="Google Shape;1932;p30"/>
            <p:cNvSpPr/>
            <p:nvPr/>
          </p:nvSpPr>
          <p:spPr>
            <a:xfrm flipH="1">
              <a:off x="39" y="4457698"/>
              <a:ext cx="9143936" cy="685976"/>
            </a:xfrm>
            <a:custGeom>
              <a:avLst/>
              <a:gdLst/>
              <a:ahLst/>
              <a:cxnLst/>
              <a:rect l="l" t="t" r="r" b="b"/>
              <a:pathLst>
                <a:path w="105900" h="14538" extrusionOk="0">
                  <a:moveTo>
                    <a:pt x="80359" y="0"/>
                  </a:moveTo>
                  <a:cubicBezTo>
                    <a:pt x="79859" y="0"/>
                    <a:pt x="79416" y="13"/>
                    <a:pt x="79051" y="38"/>
                  </a:cubicBezTo>
                  <a:cubicBezTo>
                    <a:pt x="73620" y="419"/>
                    <a:pt x="72302" y="2058"/>
                    <a:pt x="66965" y="3348"/>
                  </a:cubicBezTo>
                  <a:cubicBezTo>
                    <a:pt x="57261" y="5724"/>
                    <a:pt x="47766" y="7362"/>
                    <a:pt x="37969" y="7362"/>
                  </a:cubicBezTo>
                  <a:cubicBezTo>
                    <a:pt x="34070" y="7362"/>
                    <a:pt x="30123" y="7103"/>
                    <a:pt x="26095" y="6527"/>
                  </a:cubicBezTo>
                  <a:cubicBezTo>
                    <a:pt x="23694" y="6165"/>
                    <a:pt x="21292" y="6002"/>
                    <a:pt x="18879" y="6002"/>
                  </a:cubicBezTo>
                  <a:cubicBezTo>
                    <a:pt x="16472" y="6002"/>
                    <a:pt x="14054" y="6165"/>
                    <a:pt x="11616" y="6453"/>
                  </a:cubicBezTo>
                  <a:cubicBezTo>
                    <a:pt x="7977" y="6815"/>
                    <a:pt x="4665" y="7755"/>
                    <a:pt x="942" y="8332"/>
                  </a:cubicBezTo>
                  <a:cubicBezTo>
                    <a:pt x="669" y="8384"/>
                    <a:pt x="390" y="8410"/>
                    <a:pt x="110" y="8410"/>
                  </a:cubicBezTo>
                  <a:cubicBezTo>
                    <a:pt x="73" y="8410"/>
                    <a:pt x="37" y="8410"/>
                    <a:pt x="0" y="8409"/>
                  </a:cubicBezTo>
                  <a:lnTo>
                    <a:pt x="0" y="10393"/>
                  </a:lnTo>
                  <a:cubicBezTo>
                    <a:pt x="2037" y="10426"/>
                    <a:pt x="4080" y="10553"/>
                    <a:pt x="6140" y="10553"/>
                  </a:cubicBezTo>
                  <a:cubicBezTo>
                    <a:pt x="6915" y="10553"/>
                    <a:pt x="7692" y="10535"/>
                    <a:pt x="8473" y="10488"/>
                  </a:cubicBezTo>
                  <a:cubicBezTo>
                    <a:pt x="10879" y="10343"/>
                    <a:pt x="13157" y="9618"/>
                    <a:pt x="15533" y="9618"/>
                  </a:cubicBezTo>
                  <a:cubicBezTo>
                    <a:pt x="15852" y="9618"/>
                    <a:pt x="16173" y="9631"/>
                    <a:pt x="16496" y="9660"/>
                  </a:cubicBezTo>
                  <a:cubicBezTo>
                    <a:pt x="17903" y="9744"/>
                    <a:pt x="19147" y="10406"/>
                    <a:pt x="20551" y="10735"/>
                  </a:cubicBezTo>
                  <a:cubicBezTo>
                    <a:pt x="21047" y="10901"/>
                    <a:pt x="21460" y="10819"/>
                    <a:pt x="21958" y="10901"/>
                  </a:cubicBezTo>
                  <a:cubicBezTo>
                    <a:pt x="26034" y="12083"/>
                    <a:pt x="30111" y="12675"/>
                    <a:pt x="34247" y="12675"/>
                  </a:cubicBezTo>
                  <a:cubicBezTo>
                    <a:pt x="35904" y="12675"/>
                    <a:pt x="37569" y="12580"/>
                    <a:pt x="39249" y="12390"/>
                  </a:cubicBezTo>
                  <a:cubicBezTo>
                    <a:pt x="41897" y="12061"/>
                    <a:pt x="44379" y="11895"/>
                    <a:pt x="47027" y="11813"/>
                  </a:cubicBezTo>
                  <a:cubicBezTo>
                    <a:pt x="47770" y="11813"/>
                    <a:pt x="48597" y="11647"/>
                    <a:pt x="49343" y="11563"/>
                  </a:cubicBezTo>
                  <a:cubicBezTo>
                    <a:pt x="50494" y="11515"/>
                    <a:pt x="51632" y="11488"/>
                    <a:pt x="52763" y="11488"/>
                  </a:cubicBezTo>
                  <a:cubicBezTo>
                    <a:pt x="55534" y="11488"/>
                    <a:pt x="58271" y="11649"/>
                    <a:pt x="61092" y="12061"/>
                  </a:cubicBezTo>
                  <a:cubicBezTo>
                    <a:pt x="66559" y="12873"/>
                    <a:pt x="71766" y="13621"/>
                    <a:pt x="77238" y="14538"/>
                  </a:cubicBezTo>
                  <a:lnTo>
                    <a:pt x="105900" y="14538"/>
                  </a:lnTo>
                  <a:lnTo>
                    <a:pt x="105900" y="4839"/>
                  </a:lnTo>
                  <a:cubicBezTo>
                    <a:pt x="100813" y="3726"/>
                    <a:pt x="95785" y="2336"/>
                    <a:pt x="90777" y="1026"/>
                  </a:cubicBezTo>
                  <a:cubicBezTo>
                    <a:pt x="88603" y="458"/>
                    <a:pt x="83425" y="0"/>
                    <a:pt x="80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0"/>
            <p:cNvSpPr/>
            <p:nvPr/>
          </p:nvSpPr>
          <p:spPr>
            <a:xfrm flipH="1">
              <a:off x="111" y="4561625"/>
              <a:ext cx="9143939" cy="582300"/>
            </a:xfrm>
            <a:custGeom>
              <a:avLst/>
              <a:gdLst/>
              <a:ahLst/>
              <a:cxnLst/>
              <a:rect l="l" t="t" r="r" b="b"/>
              <a:pathLst>
                <a:path w="77239" h="4924" extrusionOk="0">
                  <a:moveTo>
                    <a:pt x="15535" y="1"/>
                  </a:moveTo>
                  <a:cubicBezTo>
                    <a:pt x="13157" y="1"/>
                    <a:pt x="10879" y="726"/>
                    <a:pt x="8473" y="871"/>
                  </a:cubicBezTo>
                  <a:cubicBezTo>
                    <a:pt x="7699" y="917"/>
                    <a:pt x="6929" y="934"/>
                    <a:pt x="6161" y="934"/>
                  </a:cubicBezTo>
                  <a:cubicBezTo>
                    <a:pt x="4094" y="934"/>
                    <a:pt x="2044" y="808"/>
                    <a:pt x="0" y="776"/>
                  </a:cubicBezTo>
                  <a:lnTo>
                    <a:pt x="0" y="4923"/>
                  </a:lnTo>
                  <a:lnTo>
                    <a:pt x="77238" y="4923"/>
                  </a:lnTo>
                  <a:cubicBezTo>
                    <a:pt x="71766" y="4006"/>
                    <a:pt x="66562" y="3258"/>
                    <a:pt x="61092" y="2446"/>
                  </a:cubicBezTo>
                  <a:cubicBezTo>
                    <a:pt x="58269" y="2033"/>
                    <a:pt x="55532" y="1871"/>
                    <a:pt x="52760" y="1871"/>
                  </a:cubicBezTo>
                  <a:cubicBezTo>
                    <a:pt x="51629" y="1871"/>
                    <a:pt x="50493" y="1898"/>
                    <a:pt x="49343" y="1946"/>
                  </a:cubicBezTo>
                  <a:cubicBezTo>
                    <a:pt x="48597" y="2030"/>
                    <a:pt x="47770" y="2196"/>
                    <a:pt x="47027" y="2196"/>
                  </a:cubicBezTo>
                  <a:cubicBezTo>
                    <a:pt x="44379" y="2278"/>
                    <a:pt x="41897" y="2444"/>
                    <a:pt x="39249" y="2773"/>
                  </a:cubicBezTo>
                  <a:cubicBezTo>
                    <a:pt x="37569" y="2963"/>
                    <a:pt x="35904" y="3058"/>
                    <a:pt x="34247" y="3058"/>
                  </a:cubicBezTo>
                  <a:cubicBezTo>
                    <a:pt x="30111" y="3058"/>
                    <a:pt x="26034" y="2466"/>
                    <a:pt x="21958" y="1284"/>
                  </a:cubicBezTo>
                  <a:cubicBezTo>
                    <a:pt x="21460" y="1202"/>
                    <a:pt x="21047" y="1284"/>
                    <a:pt x="20551" y="1121"/>
                  </a:cubicBezTo>
                  <a:cubicBezTo>
                    <a:pt x="19144" y="789"/>
                    <a:pt x="17903" y="127"/>
                    <a:pt x="16499" y="43"/>
                  </a:cubicBezTo>
                  <a:cubicBezTo>
                    <a:pt x="16175" y="14"/>
                    <a:pt x="15854" y="1"/>
                    <a:pt x="155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4" name="Google Shape;1934;p30"/>
          <p:cNvGrpSpPr/>
          <p:nvPr/>
        </p:nvGrpSpPr>
        <p:grpSpPr>
          <a:xfrm rot="-351370" flipH="1">
            <a:off x="5512174" y="4178028"/>
            <a:ext cx="678897" cy="1245577"/>
            <a:chOff x="9427650" y="2266125"/>
            <a:chExt cx="679773" cy="1247184"/>
          </a:xfrm>
        </p:grpSpPr>
        <p:grpSp>
          <p:nvGrpSpPr>
            <p:cNvPr id="1935" name="Google Shape;1935;p30"/>
            <p:cNvGrpSpPr/>
            <p:nvPr/>
          </p:nvGrpSpPr>
          <p:grpSpPr>
            <a:xfrm>
              <a:off x="9427650" y="2266125"/>
              <a:ext cx="679773" cy="609666"/>
              <a:chOff x="9427650" y="2266125"/>
              <a:chExt cx="679773" cy="609666"/>
            </a:xfrm>
          </p:grpSpPr>
          <p:sp>
            <p:nvSpPr>
              <p:cNvPr id="1936" name="Google Shape;1936;p30"/>
              <p:cNvSpPr/>
              <p:nvPr/>
            </p:nvSpPr>
            <p:spPr>
              <a:xfrm>
                <a:off x="9868899" y="2266125"/>
                <a:ext cx="238523" cy="163697"/>
              </a:xfrm>
              <a:custGeom>
                <a:avLst/>
                <a:gdLst/>
                <a:ahLst/>
                <a:cxnLst/>
                <a:rect l="l" t="t" r="r" b="b"/>
                <a:pathLst>
                  <a:path w="2072" h="1422" extrusionOk="0">
                    <a:moveTo>
                      <a:pt x="1149" y="0"/>
                    </a:moveTo>
                    <a:cubicBezTo>
                      <a:pt x="1056" y="0"/>
                      <a:pt x="956" y="23"/>
                      <a:pt x="854" y="74"/>
                    </a:cubicBezTo>
                    <a:lnTo>
                      <a:pt x="838" y="81"/>
                    </a:lnTo>
                    <a:cubicBezTo>
                      <a:pt x="366" y="326"/>
                      <a:pt x="49" y="796"/>
                      <a:pt x="1" y="1327"/>
                    </a:cubicBezTo>
                    <a:cubicBezTo>
                      <a:pt x="230" y="1383"/>
                      <a:pt x="456" y="1421"/>
                      <a:pt x="677" y="1421"/>
                    </a:cubicBezTo>
                    <a:cubicBezTo>
                      <a:pt x="928" y="1421"/>
                      <a:pt x="1174" y="1372"/>
                      <a:pt x="1410" y="1246"/>
                    </a:cubicBezTo>
                    <a:cubicBezTo>
                      <a:pt x="1423" y="1238"/>
                      <a:pt x="1436" y="1233"/>
                      <a:pt x="1446" y="1225"/>
                    </a:cubicBezTo>
                    <a:cubicBezTo>
                      <a:pt x="2071" y="875"/>
                      <a:pt x="1731" y="0"/>
                      <a:pt x="1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0"/>
              <p:cNvSpPr/>
              <p:nvPr/>
            </p:nvSpPr>
            <p:spPr>
              <a:xfrm>
                <a:off x="9636130" y="2292142"/>
                <a:ext cx="201110" cy="205945"/>
              </a:xfrm>
              <a:custGeom>
                <a:avLst/>
                <a:gdLst/>
                <a:ahLst/>
                <a:cxnLst/>
                <a:rect l="l" t="t" r="r" b="b"/>
                <a:pathLst>
                  <a:path w="1747" h="1789" extrusionOk="0">
                    <a:moveTo>
                      <a:pt x="859" y="0"/>
                    </a:moveTo>
                    <a:cubicBezTo>
                      <a:pt x="678" y="0"/>
                      <a:pt x="495" y="82"/>
                      <a:pt x="358" y="277"/>
                    </a:cubicBezTo>
                    <a:lnTo>
                      <a:pt x="350" y="289"/>
                    </a:lnTo>
                    <a:cubicBezTo>
                      <a:pt x="51" y="734"/>
                      <a:pt x="0" y="1298"/>
                      <a:pt x="212" y="1788"/>
                    </a:cubicBezTo>
                    <a:cubicBezTo>
                      <a:pt x="697" y="1655"/>
                      <a:pt x="1134" y="1459"/>
                      <a:pt x="1410" y="1038"/>
                    </a:cubicBezTo>
                    <a:cubicBezTo>
                      <a:pt x="1418" y="1025"/>
                      <a:pt x="1425" y="1015"/>
                      <a:pt x="1433" y="1004"/>
                    </a:cubicBezTo>
                    <a:cubicBezTo>
                      <a:pt x="1746" y="502"/>
                      <a:pt x="1309" y="0"/>
                      <a:pt x="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0"/>
              <p:cNvSpPr/>
              <p:nvPr/>
            </p:nvSpPr>
            <p:spPr>
              <a:xfrm>
                <a:off x="9716367" y="2511443"/>
                <a:ext cx="249690" cy="154718"/>
              </a:xfrm>
              <a:custGeom>
                <a:avLst/>
                <a:gdLst/>
                <a:ahLst/>
                <a:cxnLst/>
                <a:rect l="l" t="t" r="r" b="b"/>
                <a:pathLst>
                  <a:path w="2169" h="1344" extrusionOk="0">
                    <a:moveTo>
                      <a:pt x="1273" y="0"/>
                    </a:moveTo>
                    <a:cubicBezTo>
                      <a:pt x="1216" y="0"/>
                      <a:pt x="1156" y="8"/>
                      <a:pt x="1093" y="24"/>
                    </a:cubicBezTo>
                    <a:lnTo>
                      <a:pt x="1078" y="26"/>
                    </a:lnTo>
                    <a:cubicBezTo>
                      <a:pt x="565" y="172"/>
                      <a:pt x="159" y="565"/>
                      <a:pt x="0" y="1076"/>
                    </a:cubicBezTo>
                    <a:cubicBezTo>
                      <a:pt x="327" y="1231"/>
                      <a:pt x="654" y="1343"/>
                      <a:pt x="991" y="1343"/>
                    </a:cubicBezTo>
                    <a:cubicBezTo>
                      <a:pt x="1125" y="1343"/>
                      <a:pt x="1262" y="1325"/>
                      <a:pt x="1400" y="1285"/>
                    </a:cubicBezTo>
                    <a:lnTo>
                      <a:pt x="1441" y="1272"/>
                    </a:lnTo>
                    <a:cubicBezTo>
                      <a:pt x="2168" y="1044"/>
                      <a:pt x="1943" y="0"/>
                      <a:pt x="1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0"/>
              <p:cNvSpPr/>
              <p:nvPr/>
            </p:nvSpPr>
            <p:spPr>
              <a:xfrm>
                <a:off x="9427650" y="2540107"/>
                <a:ext cx="172101" cy="223098"/>
              </a:xfrm>
              <a:custGeom>
                <a:avLst/>
                <a:gdLst/>
                <a:ahLst/>
                <a:cxnLst/>
                <a:rect l="l" t="t" r="r" b="b"/>
                <a:pathLst>
                  <a:path w="1495" h="1938" extrusionOk="0">
                    <a:moveTo>
                      <a:pt x="732" y="1"/>
                    </a:moveTo>
                    <a:cubicBezTo>
                      <a:pt x="475" y="1"/>
                      <a:pt x="223" y="142"/>
                      <a:pt x="134" y="467"/>
                    </a:cubicBezTo>
                    <a:lnTo>
                      <a:pt x="129" y="482"/>
                    </a:lnTo>
                    <a:cubicBezTo>
                      <a:pt x="1" y="1000"/>
                      <a:pt x="141" y="1549"/>
                      <a:pt x="506" y="1938"/>
                    </a:cubicBezTo>
                    <a:cubicBezTo>
                      <a:pt x="920" y="1649"/>
                      <a:pt x="1262" y="1317"/>
                      <a:pt x="1380" y="827"/>
                    </a:cubicBezTo>
                    <a:cubicBezTo>
                      <a:pt x="1385" y="814"/>
                      <a:pt x="1387" y="799"/>
                      <a:pt x="1390" y="786"/>
                    </a:cubicBezTo>
                    <a:cubicBezTo>
                      <a:pt x="1495" y="305"/>
                      <a:pt x="1109" y="1"/>
                      <a:pt x="7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0"/>
              <p:cNvSpPr/>
              <p:nvPr/>
            </p:nvSpPr>
            <p:spPr>
              <a:xfrm>
                <a:off x="9582600" y="2703000"/>
                <a:ext cx="228854" cy="172791"/>
              </a:xfrm>
              <a:custGeom>
                <a:avLst/>
                <a:gdLst/>
                <a:ahLst/>
                <a:cxnLst/>
                <a:rect l="l" t="t" r="r" b="b"/>
                <a:pathLst>
                  <a:path w="1988" h="1501" extrusionOk="0">
                    <a:moveTo>
                      <a:pt x="1057" y="1"/>
                    </a:moveTo>
                    <a:cubicBezTo>
                      <a:pt x="940" y="1"/>
                      <a:pt x="817" y="37"/>
                      <a:pt x="695" y="119"/>
                    </a:cubicBezTo>
                    <a:lnTo>
                      <a:pt x="682" y="129"/>
                    </a:lnTo>
                    <a:cubicBezTo>
                      <a:pt x="248" y="438"/>
                      <a:pt x="1" y="946"/>
                      <a:pt x="24" y="1480"/>
                    </a:cubicBezTo>
                    <a:cubicBezTo>
                      <a:pt x="147" y="1493"/>
                      <a:pt x="268" y="1500"/>
                      <a:pt x="388" y="1500"/>
                    </a:cubicBezTo>
                    <a:cubicBezTo>
                      <a:pt x="756" y="1500"/>
                      <a:pt x="1102" y="1428"/>
                      <a:pt x="1413" y="1204"/>
                    </a:cubicBezTo>
                    <a:lnTo>
                      <a:pt x="1443" y="1179"/>
                    </a:lnTo>
                    <a:cubicBezTo>
                      <a:pt x="1987" y="765"/>
                      <a:pt x="1595" y="1"/>
                      <a:pt x="1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1" name="Google Shape;1941;p30"/>
            <p:cNvSpPr/>
            <p:nvPr/>
          </p:nvSpPr>
          <p:spPr>
            <a:xfrm>
              <a:off x="9473582" y="2336002"/>
              <a:ext cx="522518" cy="1177307"/>
            </a:xfrm>
            <a:custGeom>
              <a:avLst/>
              <a:gdLst/>
              <a:ahLst/>
              <a:cxnLst/>
              <a:rect l="l" t="t" r="r" b="b"/>
              <a:pathLst>
                <a:path w="4539" h="10227" extrusionOk="0">
                  <a:moveTo>
                    <a:pt x="4461" y="1"/>
                  </a:moveTo>
                  <a:cubicBezTo>
                    <a:pt x="4453" y="1"/>
                    <a:pt x="4444" y="3"/>
                    <a:pt x="4436" y="8"/>
                  </a:cubicBezTo>
                  <a:cubicBezTo>
                    <a:pt x="3672" y="445"/>
                    <a:pt x="2970" y="983"/>
                    <a:pt x="2352" y="1609"/>
                  </a:cubicBezTo>
                  <a:cubicBezTo>
                    <a:pt x="1887" y="2076"/>
                    <a:pt x="1476" y="2597"/>
                    <a:pt x="1131" y="3159"/>
                  </a:cubicBezTo>
                  <a:cubicBezTo>
                    <a:pt x="1300" y="2347"/>
                    <a:pt x="1573" y="1558"/>
                    <a:pt x="1946" y="817"/>
                  </a:cubicBezTo>
                  <a:cubicBezTo>
                    <a:pt x="2064" y="585"/>
                    <a:pt x="2189" y="358"/>
                    <a:pt x="2324" y="136"/>
                  </a:cubicBezTo>
                  <a:cubicBezTo>
                    <a:pt x="2346" y="100"/>
                    <a:pt x="2314" y="68"/>
                    <a:pt x="2280" y="68"/>
                  </a:cubicBezTo>
                  <a:cubicBezTo>
                    <a:pt x="2263" y="68"/>
                    <a:pt x="2246" y="76"/>
                    <a:pt x="2235" y="95"/>
                  </a:cubicBezTo>
                  <a:cubicBezTo>
                    <a:pt x="1752" y="889"/>
                    <a:pt x="1384" y="1749"/>
                    <a:pt x="1147" y="2651"/>
                  </a:cubicBezTo>
                  <a:cubicBezTo>
                    <a:pt x="1080" y="2906"/>
                    <a:pt x="1022" y="3164"/>
                    <a:pt x="976" y="3422"/>
                  </a:cubicBezTo>
                  <a:cubicBezTo>
                    <a:pt x="976" y="3425"/>
                    <a:pt x="976" y="3425"/>
                    <a:pt x="976" y="3425"/>
                  </a:cubicBezTo>
                  <a:cubicBezTo>
                    <a:pt x="920" y="3529"/>
                    <a:pt x="863" y="3634"/>
                    <a:pt x="812" y="3739"/>
                  </a:cubicBezTo>
                  <a:cubicBezTo>
                    <a:pt x="536" y="4285"/>
                    <a:pt x="342" y="4870"/>
                    <a:pt x="233" y="5470"/>
                  </a:cubicBezTo>
                  <a:cubicBezTo>
                    <a:pt x="123" y="4668"/>
                    <a:pt x="115" y="3854"/>
                    <a:pt x="212" y="3047"/>
                  </a:cubicBezTo>
                  <a:cubicBezTo>
                    <a:pt x="243" y="2789"/>
                    <a:pt x="286" y="2533"/>
                    <a:pt x="337" y="2278"/>
                  </a:cubicBezTo>
                  <a:cubicBezTo>
                    <a:pt x="344" y="2245"/>
                    <a:pt x="319" y="2228"/>
                    <a:pt x="292" y="2228"/>
                  </a:cubicBezTo>
                  <a:cubicBezTo>
                    <a:pt x="269" y="2228"/>
                    <a:pt x="244" y="2242"/>
                    <a:pt x="238" y="2270"/>
                  </a:cubicBezTo>
                  <a:cubicBezTo>
                    <a:pt x="54" y="3182"/>
                    <a:pt x="0" y="4117"/>
                    <a:pt x="82" y="5044"/>
                  </a:cubicBezTo>
                  <a:cubicBezTo>
                    <a:pt x="105" y="5301"/>
                    <a:pt x="138" y="5559"/>
                    <a:pt x="182" y="5817"/>
                  </a:cubicBezTo>
                  <a:cubicBezTo>
                    <a:pt x="166" y="5950"/>
                    <a:pt x="156" y="6083"/>
                    <a:pt x="148" y="6216"/>
                  </a:cubicBezTo>
                  <a:cubicBezTo>
                    <a:pt x="123" y="6943"/>
                    <a:pt x="250" y="7666"/>
                    <a:pt x="526" y="8338"/>
                  </a:cubicBezTo>
                  <a:cubicBezTo>
                    <a:pt x="800" y="8999"/>
                    <a:pt x="1221" y="9602"/>
                    <a:pt x="1778" y="10054"/>
                  </a:cubicBezTo>
                  <a:cubicBezTo>
                    <a:pt x="1849" y="10110"/>
                    <a:pt x="1923" y="10164"/>
                    <a:pt x="1997" y="10217"/>
                  </a:cubicBezTo>
                  <a:cubicBezTo>
                    <a:pt x="2007" y="10224"/>
                    <a:pt x="2017" y="10227"/>
                    <a:pt x="2026" y="10227"/>
                  </a:cubicBezTo>
                  <a:cubicBezTo>
                    <a:pt x="2068" y="10227"/>
                    <a:pt x="2103" y="10172"/>
                    <a:pt x="2061" y="10141"/>
                  </a:cubicBezTo>
                  <a:cubicBezTo>
                    <a:pt x="1479" y="9735"/>
                    <a:pt x="1022" y="9168"/>
                    <a:pt x="718" y="8529"/>
                  </a:cubicBezTo>
                  <a:cubicBezTo>
                    <a:pt x="411" y="7881"/>
                    <a:pt x="250" y="7173"/>
                    <a:pt x="245" y="6458"/>
                  </a:cubicBezTo>
                  <a:cubicBezTo>
                    <a:pt x="243" y="6251"/>
                    <a:pt x="253" y="6045"/>
                    <a:pt x="276" y="5838"/>
                  </a:cubicBezTo>
                  <a:cubicBezTo>
                    <a:pt x="705" y="5031"/>
                    <a:pt x="1280" y="4306"/>
                    <a:pt x="1966" y="3703"/>
                  </a:cubicBezTo>
                  <a:cubicBezTo>
                    <a:pt x="2005" y="3669"/>
                    <a:pt x="1973" y="3613"/>
                    <a:pt x="1934" y="3613"/>
                  </a:cubicBezTo>
                  <a:cubicBezTo>
                    <a:pt x="1924" y="3613"/>
                    <a:pt x="1913" y="3617"/>
                    <a:pt x="1903" y="3626"/>
                  </a:cubicBezTo>
                  <a:cubicBezTo>
                    <a:pt x="1356" y="4106"/>
                    <a:pt x="881" y="4661"/>
                    <a:pt x="491" y="5273"/>
                  </a:cubicBezTo>
                  <a:cubicBezTo>
                    <a:pt x="427" y="5370"/>
                    <a:pt x="368" y="5473"/>
                    <a:pt x="312" y="5575"/>
                  </a:cubicBezTo>
                  <a:cubicBezTo>
                    <a:pt x="401" y="5041"/>
                    <a:pt x="557" y="4523"/>
                    <a:pt x="779" y="4032"/>
                  </a:cubicBezTo>
                  <a:cubicBezTo>
                    <a:pt x="868" y="3833"/>
                    <a:pt x="965" y="3642"/>
                    <a:pt x="1073" y="3453"/>
                  </a:cubicBezTo>
                  <a:cubicBezTo>
                    <a:pt x="1749" y="2845"/>
                    <a:pt x="2528" y="2362"/>
                    <a:pt x="3374" y="2028"/>
                  </a:cubicBezTo>
                  <a:cubicBezTo>
                    <a:pt x="3428" y="2007"/>
                    <a:pt x="3406" y="1932"/>
                    <a:pt x="3359" y="1932"/>
                  </a:cubicBezTo>
                  <a:cubicBezTo>
                    <a:pt x="3353" y="1932"/>
                    <a:pt x="3347" y="1933"/>
                    <a:pt x="3340" y="1936"/>
                  </a:cubicBezTo>
                  <a:cubicBezTo>
                    <a:pt x="2664" y="2201"/>
                    <a:pt x="2028" y="2561"/>
                    <a:pt x="1453" y="3006"/>
                  </a:cubicBezTo>
                  <a:cubicBezTo>
                    <a:pt x="1379" y="3065"/>
                    <a:pt x="1305" y="3126"/>
                    <a:pt x="1231" y="3187"/>
                  </a:cubicBezTo>
                  <a:cubicBezTo>
                    <a:pt x="1520" y="2727"/>
                    <a:pt x="1852" y="2293"/>
                    <a:pt x="2219" y="1890"/>
                  </a:cubicBezTo>
                  <a:cubicBezTo>
                    <a:pt x="2725" y="1336"/>
                    <a:pt x="3450" y="736"/>
                    <a:pt x="4216" y="253"/>
                  </a:cubicBezTo>
                  <a:cubicBezTo>
                    <a:pt x="4306" y="197"/>
                    <a:pt x="4398" y="143"/>
                    <a:pt x="4489" y="92"/>
                  </a:cubicBezTo>
                  <a:cubicBezTo>
                    <a:pt x="4539" y="62"/>
                    <a:pt x="4505" y="1"/>
                    <a:pt x="44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2" name="Google Shape;1942;p30"/>
          <p:cNvGrpSpPr/>
          <p:nvPr/>
        </p:nvGrpSpPr>
        <p:grpSpPr>
          <a:xfrm>
            <a:off x="2346422" y="4430810"/>
            <a:ext cx="7055898" cy="888495"/>
            <a:chOff x="2346422" y="4430810"/>
            <a:chExt cx="7055898" cy="888495"/>
          </a:xfrm>
        </p:grpSpPr>
        <p:grpSp>
          <p:nvGrpSpPr>
            <p:cNvPr id="1943" name="Google Shape;1943;p30"/>
            <p:cNvGrpSpPr/>
            <p:nvPr/>
          </p:nvGrpSpPr>
          <p:grpSpPr>
            <a:xfrm>
              <a:off x="2346422" y="4430810"/>
              <a:ext cx="2347268" cy="861495"/>
              <a:chOff x="7392100" y="4635774"/>
              <a:chExt cx="1650565" cy="605748"/>
            </a:xfrm>
          </p:grpSpPr>
          <p:sp>
            <p:nvSpPr>
              <p:cNvPr id="1944" name="Google Shape;1944;p30"/>
              <p:cNvSpPr/>
              <p:nvPr/>
            </p:nvSpPr>
            <p:spPr>
              <a:xfrm>
                <a:off x="8017718" y="4636038"/>
                <a:ext cx="401352" cy="236904"/>
              </a:xfrm>
              <a:custGeom>
                <a:avLst/>
                <a:gdLst/>
                <a:ahLst/>
                <a:cxnLst/>
                <a:rect l="l" t="t" r="r" b="b"/>
                <a:pathLst>
                  <a:path w="4569" h="2697" extrusionOk="0">
                    <a:moveTo>
                      <a:pt x="1142" y="0"/>
                    </a:moveTo>
                    <a:cubicBezTo>
                      <a:pt x="761" y="36"/>
                      <a:pt x="381" y="77"/>
                      <a:pt x="0" y="118"/>
                    </a:cubicBezTo>
                    <a:cubicBezTo>
                      <a:pt x="1739" y="605"/>
                      <a:pt x="3218" y="1657"/>
                      <a:pt x="4569" y="2697"/>
                    </a:cubicBezTo>
                    <a:cubicBezTo>
                      <a:pt x="3632" y="1563"/>
                      <a:pt x="2462" y="644"/>
                      <a:pt x="11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5" name="Google Shape;1945;p30"/>
              <p:cNvGrpSpPr/>
              <p:nvPr/>
            </p:nvGrpSpPr>
            <p:grpSpPr>
              <a:xfrm>
                <a:off x="7392100" y="4635774"/>
                <a:ext cx="1650565" cy="605748"/>
                <a:chOff x="7392100" y="4635774"/>
                <a:chExt cx="1650565" cy="605748"/>
              </a:xfrm>
            </p:grpSpPr>
            <p:sp>
              <p:nvSpPr>
                <p:cNvPr id="1946" name="Google Shape;1946;p30"/>
                <p:cNvSpPr/>
                <p:nvPr/>
              </p:nvSpPr>
              <p:spPr>
                <a:xfrm>
                  <a:off x="7405979" y="4832274"/>
                  <a:ext cx="1005006" cy="397300"/>
                </a:xfrm>
                <a:custGeom>
                  <a:avLst/>
                  <a:gdLst/>
                  <a:ahLst/>
                  <a:cxnLst/>
                  <a:rect l="l" t="t" r="r" b="b"/>
                  <a:pathLst>
                    <a:path w="11441" h="4523" extrusionOk="0">
                      <a:moveTo>
                        <a:pt x="5705" y="1"/>
                      </a:moveTo>
                      <a:cubicBezTo>
                        <a:pt x="2995" y="1"/>
                        <a:pt x="1043" y="1631"/>
                        <a:pt x="1" y="3969"/>
                      </a:cubicBezTo>
                      <a:cubicBezTo>
                        <a:pt x="72" y="3997"/>
                        <a:pt x="790" y="4275"/>
                        <a:pt x="1418" y="4370"/>
                      </a:cubicBezTo>
                      <a:cubicBezTo>
                        <a:pt x="2110" y="3006"/>
                        <a:pt x="3011" y="1793"/>
                        <a:pt x="4845" y="1300"/>
                      </a:cubicBezTo>
                      <a:cubicBezTo>
                        <a:pt x="5063" y="1252"/>
                        <a:pt x="5281" y="1229"/>
                        <a:pt x="5497" y="1229"/>
                      </a:cubicBezTo>
                      <a:cubicBezTo>
                        <a:pt x="6193" y="1229"/>
                        <a:pt x="6865" y="1469"/>
                        <a:pt x="7427" y="1875"/>
                      </a:cubicBezTo>
                      <a:cubicBezTo>
                        <a:pt x="8673" y="2442"/>
                        <a:pt x="9495" y="3466"/>
                        <a:pt x="10179" y="4523"/>
                      </a:cubicBezTo>
                      <a:cubicBezTo>
                        <a:pt x="10601" y="4441"/>
                        <a:pt x="10956" y="4339"/>
                        <a:pt x="11441" y="4268"/>
                      </a:cubicBezTo>
                      <a:cubicBezTo>
                        <a:pt x="10631" y="2434"/>
                        <a:pt x="9270" y="580"/>
                        <a:pt x="7358" y="189"/>
                      </a:cubicBezTo>
                      <a:cubicBezTo>
                        <a:pt x="6779" y="61"/>
                        <a:pt x="6228" y="1"/>
                        <a:pt x="570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0"/>
                <p:cNvSpPr/>
                <p:nvPr/>
              </p:nvSpPr>
              <p:spPr>
                <a:xfrm>
                  <a:off x="7530541" y="4940143"/>
                  <a:ext cx="769676" cy="301379"/>
                </a:xfrm>
                <a:custGeom>
                  <a:avLst/>
                  <a:gdLst/>
                  <a:ahLst/>
                  <a:cxnLst/>
                  <a:rect l="l" t="t" r="r" b="b"/>
                  <a:pathLst>
                    <a:path w="8762" h="3431" extrusionOk="0">
                      <a:moveTo>
                        <a:pt x="5626" y="491"/>
                      </a:moveTo>
                      <a:cubicBezTo>
                        <a:pt x="5697" y="517"/>
                        <a:pt x="5766" y="542"/>
                        <a:pt x="5835" y="573"/>
                      </a:cubicBezTo>
                      <a:cubicBezTo>
                        <a:pt x="5769" y="545"/>
                        <a:pt x="5697" y="517"/>
                        <a:pt x="5626" y="491"/>
                      </a:cubicBezTo>
                      <a:close/>
                      <a:moveTo>
                        <a:pt x="4079" y="1"/>
                      </a:moveTo>
                      <a:cubicBezTo>
                        <a:pt x="3863" y="1"/>
                        <a:pt x="3645" y="24"/>
                        <a:pt x="3427" y="72"/>
                      </a:cubicBezTo>
                      <a:cubicBezTo>
                        <a:pt x="1593" y="568"/>
                        <a:pt x="692" y="1781"/>
                        <a:pt x="0" y="3144"/>
                      </a:cubicBezTo>
                      <a:cubicBezTo>
                        <a:pt x="49" y="3149"/>
                        <a:pt x="94" y="3157"/>
                        <a:pt x="140" y="3162"/>
                      </a:cubicBezTo>
                      <a:cubicBezTo>
                        <a:pt x="2066" y="3374"/>
                        <a:pt x="4413" y="3382"/>
                        <a:pt x="6422" y="3415"/>
                      </a:cubicBezTo>
                      <a:cubicBezTo>
                        <a:pt x="6614" y="3420"/>
                        <a:pt x="6805" y="3423"/>
                        <a:pt x="6992" y="3428"/>
                      </a:cubicBezTo>
                      <a:cubicBezTo>
                        <a:pt x="7084" y="3430"/>
                        <a:pt x="7173" y="3431"/>
                        <a:pt x="7258" y="3431"/>
                      </a:cubicBezTo>
                      <a:cubicBezTo>
                        <a:pt x="7920" y="3431"/>
                        <a:pt x="8370" y="3372"/>
                        <a:pt x="8761" y="3295"/>
                      </a:cubicBezTo>
                      <a:cubicBezTo>
                        <a:pt x="8074" y="2238"/>
                        <a:pt x="7252" y="1214"/>
                        <a:pt x="6009" y="647"/>
                      </a:cubicBezTo>
                      <a:cubicBezTo>
                        <a:pt x="5447" y="241"/>
                        <a:pt x="4775" y="1"/>
                        <a:pt x="407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0"/>
                <p:cNvSpPr/>
                <p:nvPr/>
              </p:nvSpPr>
              <p:spPr>
                <a:xfrm>
                  <a:off x="7392100" y="4646315"/>
                  <a:ext cx="1188509" cy="560858"/>
                </a:xfrm>
                <a:custGeom>
                  <a:avLst/>
                  <a:gdLst/>
                  <a:ahLst/>
                  <a:cxnLst/>
                  <a:rect l="l" t="t" r="r" b="b"/>
                  <a:pathLst>
                    <a:path w="13530" h="6385" extrusionOk="0">
                      <a:moveTo>
                        <a:pt x="7122" y="1"/>
                      </a:moveTo>
                      <a:cubicBezTo>
                        <a:pt x="6525" y="70"/>
                        <a:pt x="5930" y="149"/>
                        <a:pt x="5335" y="238"/>
                      </a:cubicBezTo>
                      <a:cubicBezTo>
                        <a:pt x="4870" y="310"/>
                        <a:pt x="4405" y="389"/>
                        <a:pt x="3943" y="478"/>
                      </a:cubicBezTo>
                      <a:cubicBezTo>
                        <a:pt x="3604" y="831"/>
                        <a:pt x="3269" y="1193"/>
                        <a:pt x="2947" y="1561"/>
                      </a:cubicBezTo>
                      <a:cubicBezTo>
                        <a:pt x="1798" y="2871"/>
                        <a:pt x="777" y="4268"/>
                        <a:pt x="0" y="5762"/>
                      </a:cubicBezTo>
                      <a:cubicBezTo>
                        <a:pt x="39" y="5874"/>
                        <a:pt x="90" y="5984"/>
                        <a:pt x="151" y="6083"/>
                      </a:cubicBezTo>
                      <a:lnTo>
                        <a:pt x="159" y="6088"/>
                      </a:lnTo>
                      <a:cubicBezTo>
                        <a:pt x="1201" y="3750"/>
                        <a:pt x="3154" y="2118"/>
                        <a:pt x="5865" y="2118"/>
                      </a:cubicBezTo>
                      <a:cubicBezTo>
                        <a:pt x="6387" y="2118"/>
                        <a:pt x="6938" y="2179"/>
                        <a:pt x="7516" y="2306"/>
                      </a:cubicBezTo>
                      <a:cubicBezTo>
                        <a:pt x="9428" y="2697"/>
                        <a:pt x="10789" y="4551"/>
                        <a:pt x="11599" y="6385"/>
                      </a:cubicBezTo>
                      <a:cubicBezTo>
                        <a:pt x="12028" y="6321"/>
                        <a:pt x="12462" y="6290"/>
                        <a:pt x="12899" y="6290"/>
                      </a:cubicBezTo>
                      <a:cubicBezTo>
                        <a:pt x="12948" y="6289"/>
                        <a:pt x="12999" y="6289"/>
                        <a:pt x="13052" y="6289"/>
                      </a:cubicBezTo>
                      <a:cubicBezTo>
                        <a:pt x="13198" y="6289"/>
                        <a:pt x="13357" y="6291"/>
                        <a:pt x="13529" y="6295"/>
                      </a:cubicBezTo>
                      <a:cubicBezTo>
                        <a:pt x="13231" y="4944"/>
                        <a:pt x="12590" y="3675"/>
                        <a:pt x="11691" y="2580"/>
                      </a:cubicBezTo>
                      <a:cubicBezTo>
                        <a:pt x="10340" y="1540"/>
                        <a:pt x="8864" y="488"/>
                        <a:pt x="71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0"/>
                <p:cNvSpPr/>
                <p:nvPr/>
              </p:nvSpPr>
              <p:spPr>
                <a:xfrm>
                  <a:off x="8117771" y="4635774"/>
                  <a:ext cx="924894" cy="567359"/>
                </a:xfrm>
                <a:custGeom>
                  <a:avLst/>
                  <a:gdLst/>
                  <a:ahLst/>
                  <a:cxnLst/>
                  <a:rect l="l" t="t" r="r" b="b"/>
                  <a:pathLst>
                    <a:path w="10529" h="6459" extrusionOk="0">
                      <a:moveTo>
                        <a:pt x="8943" y="5248"/>
                      </a:moveTo>
                      <a:lnTo>
                        <a:pt x="9099" y="5401"/>
                      </a:lnTo>
                      <a:cubicBezTo>
                        <a:pt x="9043" y="5355"/>
                        <a:pt x="8991" y="5302"/>
                        <a:pt x="8943" y="5248"/>
                      </a:cubicBezTo>
                      <a:close/>
                      <a:moveTo>
                        <a:pt x="36" y="1"/>
                      </a:moveTo>
                      <a:lnTo>
                        <a:pt x="0" y="3"/>
                      </a:lnTo>
                      <a:cubicBezTo>
                        <a:pt x="2679" y="1311"/>
                        <a:pt x="4671" y="3698"/>
                        <a:pt x="5268" y="6413"/>
                      </a:cubicBezTo>
                      <a:cubicBezTo>
                        <a:pt x="5960" y="6425"/>
                        <a:pt x="6836" y="6459"/>
                        <a:pt x="7715" y="6459"/>
                      </a:cubicBezTo>
                      <a:cubicBezTo>
                        <a:pt x="8190" y="6459"/>
                        <a:pt x="8665" y="6451"/>
                        <a:pt x="9109" y="6425"/>
                      </a:cubicBezTo>
                      <a:cubicBezTo>
                        <a:pt x="9617" y="6397"/>
                        <a:pt x="10087" y="6346"/>
                        <a:pt x="10475" y="6262"/>
                      </a:cubicBezTo>
                      <a:lnTo>
                        <a:pt x="10529" y="6249"/>
                      </a:lnTo>
                      <a:cubicBezTo>
                        <a:pt x="10406" y="6012"/>
                        <a:pt x="10276" y="5779"/>
                        <a:pt x="10141" y="5547"/>
                      </a:cubicBezTo>
                      <a:cubicBezTo>
                        <a:pt x="10112" y="5501"/>
                        <a:pt x="10082" y="5453"/>
                        <a:pt x="10054" y="5404"/>
                      </a:cubicBezTo>
                      <a:cubicBezTo>
                        <a:pt x="9612" y="4921"/>
                        <a:pt x="9101" y="4472"/>
                        <a:pt x="8381" y="4143"/>
                      </a:cubicBezTo>
                      <a:lnTo>
                        <a:pt x="8381" y="4143"/>
                      </a:lnTo>
                      <a:cubicBezTo>
                        <a:pt x="8557" y="4505"/>
                        <a:pt x="8657" y="4916"/>
                        <a:pt x="8943" y="5248"/>
                      </a:cubicBezTo>
                      <a:cubicBezTo>
                        <a:pt x="8274" y="4577"/>
                        <a:pt x="7541" y="3854"/>
                        <a:pt x="6683" y="3246"/>
                      </a:cubicBezTo>
                      <a:lnTo>
                        <a:pt x="6563" y="3254"/>
                      </a:lnTo>
                      <a:cubicBezTo>
                        <a:pt x="6458" y="3259"/>
                        <a:pt x="6354" y="3264"/>
                        <a:pt x="6249" y="3267"/>
                      </a:cubicBezTo>
                      <a:cubicBezTo>
                        <a:pt x="6229" y="3267"/>
                        <a:pt x="6209" y="3267"/>
                        <a:pt x="6188" y="3267"/>
                      </a:cubicBezTo>
                      <a:cubicBezTo>
                        <a:pt x="5969" y="3267"/>
                        <a:pt x="5749" y="3254"/>
                        <a:pt x="5531" y="3231"/>
                      </a:cubicBezTo>
                      <a:cubicBezTo>
                        <a:pt x="5381" y="3213"/>
                        <a:pt x="5212" y="3205"/>
                        <a:pt x="5067" y="3164"/>
                      </a:cubicBezTo>
                      <a:lnTo>
                        <a:pt x="4952" y="3136"/>
                      </a:lnTo>
                      <a:cubicBezTo>
                        <a:pt x="5036" y="3134"/>
                        <a:pt x="5056" y="3134"/>
                        <a:pt x="5013" y="3134"/>
                      </a:cubicBezTo>
                      <a:cubicBezTo>
                        <a:pt x="4824" y="3080"/>
                        <a:pt x="4701" y="3098"/>
                        <a:pt x="4518" y="3009"/>
                      </a:cubicBezTo>
                      <a:cubicBezTo>
                        <a:pt x="4418" y="2958"/>
                        <a:pt x="4321" y="2899"/>
                        <a:pt x="4232" y="2833"/>
                      </a:cubicBezTo>
                      <a:cubicBezTo>
                        <a:pt x="4043" y="2705"/>
                        <a:pt x="3861" y="2562"/>
                        <a:pt x="3690" y="2411"/>
                      </a:cubicBezTo>
                      <a:cubicBezTo>
                        <a:pt x="3471" y="2215"/>
                        <a:pt x="3241" y="2031"/>
                        <a:pt x="3003" y="1852"/>
                      </a:cubicBezTo>
                      <a:cubicBezTo>
                        <a:pt x="2084" y="1160"/>
                        <a:pt x="1060" y="575"/>
                        <a:pt x="3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0"/>
                <p:cNvSpPr/>
                <p:nvPr/>
              </p:nvSpPr>
              <p:spPr>
                <a:xfrm>
                  <a:off x="8704826" y="4915460"/>
                  <a:ext cx="296117" cy="195005"/>
                </a:xfrm>
                <a:custGeom>
                  <a:avLst/>
                  <a:gdLst/>
                  <a:ahLst/>
                  <a:cxnLst/>
                  <a:rect l="l" t="t" r="r" b="b"/>
                  <a:pathLst>
                    <a:path w="3371" h="2220" extrusionOk="0">
                      <a:moveTo>
                        <a:pt x="1168" y="1"/>
                      </a:moveTo>
                      <a:cubicBezTo>
                        <a:pt x="782" y="1"/>
                        <a:pt x="391" y="39"/>
                        <a:pt x="0" y="62"/>
                      </a:cubicBezTo>
                      <a:cubicBezTo>
                        <a:pt x="858" y="670"/>
                        <a:pt x="1588" y="1393"/>
                        <a:pt x="2260" y="2062"/>
                      </a:cubicBezTo>
                      <a:cubicBezTo>
                        <a:pt x="1974" y="1732"/>
                        <a:pt x="1874" y="1319"/>
                        <a:pt x="1698" y="959"/>
                      </a:cubicBezTo>
                      <a:lnTo>
                        <a:pt x="1698" y="959"/>
                      </a:lnTo>
                      <a:cubicBezTo>
                        <a:pt x="2418" y="1288"/>
                        <a:pt x="2929" y="1737"/>
                        <a:pt x="3371" y="2220"/>
                      </a:cubicBezTo>
                      <a:cubicBezTo>
                        <a:pt x="3218" y="1967"/>
                        <a:pt x="3062" y="1719"/>
                        <a:pt x="2898" y="1474"/>
                      </a:cubicBezTo>
                      <a:cubicBezTo>
                        <a:pt x="2804" y="1329"/>
                        <a:pt x="2707" y="1188"/>
                        <a:pt x="2610" y="1045"/>
                      </a:cubicBezTo>
                      <a:cubicBezTo>
                        <a:pt x="2380" y="713"/>
                        <a:pt x="2140" y="384"/>
                        <a:pt x="1895" y="60"/>
                      </a:cubicBezTo>
                      <a:cubicBezTo>
                        <a:pt x="1655" y="16"/>
                        <a:pt x="1413" y="1"/>
                        <a:pt x="116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51" name="Google Shape;1951;p30"/>
            <p:cNvGrpSpPr/>
            <p:nvPr/>
          </p:nvGrpSpPr>
          <p:grpSpPr>
            <a:xfrm>
              <a:off x="8259331" y="4737010"/>
              <a:ext cx="1142989" cy="582295"/>
              <a:chOff x="7392100" y="4636038"/>
              <a:chExt cx="1188509" cy="605485"/>
            </a:xfrm>
          </p:grpSpPr>
          <p:sp>
            <p:nvSpPr>
              <p:cNvPr id="1952" name="Google Shape;1952;p30"/>
              <p:cNvSpPr/>
              <p:nvPr/>
            </p:nvSpPr>
            <p:spPr>
              <a:xfrm>
                <a:off x="8017718" y="4636038"/>
                <a:ext cx="401352" cy="236904"/>
              </a:xfrm>
              <a:custGeom>
                <a:avLst/>
                <a:gdLst/>
                <a:ahLst/>
                <a:cxnLst/>
                <a:rect l="l" t="t" r="r" b="b"/>
                <a:pathLst>
                  <a:path w="4569" h="2697" extrusionOk="0">
                    <a:moveTo>
                      <a:pt x="1142" y="0"/>
                    </a:moveTo>
                    <a:cubicBezTo>
                      <a:pt x="761" y="36"/>
                      <a:pt x="381" y="77"/>
                      <a:pt x="0" y="118"/>
                    </a:cubicBezTo>
                    <a:cubicBezTo>
                      <a:pt x="1739" y="605"/>
                      <a:pt x="3218" y="1657"/>
                      <a:pt x="4569" y="2697"/>
                    </a:cubicBezTo>
                    <a:cubicBezTo>
                      <a:pt x="3632" y="1563"/>
                      <a:pt x="2462" y="644"/>
                      <a:pt x="11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3" name="Google Shape;1953;p30"/>
              <p:cNvGrpSpPr/>
              <p:nvPr/>
            </p:nvGrpSpPr>
            <p:grpSpPr>
              <a:xfrm>
                <a:off x="7392100" y="4646315"/>
                <a:ext cx="1188509" cy="595207"/>
                <a:chOff x="7392100" y="4646315"/>
                <a:chExt cx="1188509" cy="595207"/>
              </a:xfrm>
            </p:grpSpPr>
            <p:sp>
              <p:nvSpPr>
                <p:cNvPr id="1954" name="Google Shape;1954;p30"/>
                <p:cNvSpPr/>
                <p:nvPr/>
              </p:nvSpPr>
              <p:spPr>
                <a:xfrm>
                  <a:off x="7405979" y="4832274"/>
                  <a:ext cx="1005006" cy="397300"/>
                </a:xfrm>
                <a:custGeom>
                  <a:avLst/>
                  <a:gdLst/>
                  <a:ahLst/>
                  <a:cxnLst/>
                  <a:rect l="l" t="t" r="r" b="b"/>
                  <a:pathLst>
                    <a:path w="11441" h="4523" extrusionOk="0">
                      <a:moveTo>
                        <a:pt x="5705" y="1"/>
                      </a:moveTo>
                      <a:cubicBezTo>
                        <a:pt x="2995" y="1"/>
                        <a:pt x="1043" y="1631"/>
                        <a:pt x="1" y="3969"/>
                      </a:cubicBezTo>
                      <a:cubicBezTo>
                        <a:pt x="72" y="3997"/>
                        <a:pt x="790" y="4275"/>
                        <a:pt x="1418" y="4370"/>
                      </a:cubicBezTo>
                      <a:cubicBezTo>
                        <a:pt x="2110" y="3006"/>
                        <a:pt x="3011" y="1793"/>
                        <a:pt x="4845" y="1300"/>
                      </a:cubicBezTo>
                      <a:cubicBezTo>
                        <a:pt x="5063" y="1252"/>
                        <a:pt x="5281" y="1229"/>
                        <a:pt x="5497" y="1229"/>
                      </a:cubicBezTo>
                      <a:cubicBezTo>
                        <a:pt x="6193" y="1229"/>
                        <a:pt x="6865" y="1469"/>
                        <a:pt x="7427" y="1875"/>
                      </a:cubicBezTo>
                      <a:cubicBezTo>
                        <a:pt x="8673" y="2442"/>
                        <a:pt x="9495" y="3466"/>
                        <a:pt x="10179" y="4523"/>
                      </a:cubicBezTo>
                      <a:cubicBezTo>
                        <a:pt x="10601" y="4441"/>
                        <a:pt x="10956" y="4339"/>
                        <a:pt x="11441" y="4268"/>
                      </a:cubicBezTo>
                      <a:cubicBezTo>
                        <a:pt x="10631" y="2434"/>
                        <a:pt x="9270" y="580"/>
                        <a:pt x="7358" y="189"/>
                      </a:cubicBezTo>
                      <a:cubicBezTo>
                        <a:pt x="6779" y="61"/>
                        <a:pt x="6228" y="1"/>
                        <a:pt x="570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0"/>
                <p:cNvSpPr/>
                <p:nvPr/>
              </p:nvSpPr>
              <p:spPr>
                <a:xfrm>
                  <a:off x="7530541" y="4940143"/>
                  <a:ext cx="769676" cy="301379"/>
                </a:xfrm>
                <a:custGeom>
                  <a:avLst/>
                  <a:gdLst/>
                  <a:ahLst/>
                  <a:cxnLst/>
                  <a:rect l="l" t="t" r="r" b="b"/>
                  <a:pathLst>
                    <a:path w="8762" h="3431" extrusionOk="0">
                      <a:moveTo>
                        <a:pt x="5626" y="491"/>
                      </a:moveTo>
                      <a:cubicBezTo>
                        <a:pt x="5697" y="517"/>
                        <a:pt x="5766" y="542"/>
                        <a:pt x="5835" y="573"/>
                      </a:cubicBezTo>
                      <a:cubicBezTo>
                        <a:pt x="5769" y="545"/>
                        <a:pt x="5697" y="517"/>
                        <a:pt x="5626" y="491"/>
                      </a:cubicBezTo>
                      <a:close/>
                      <a:moveTo>
                        <a:pt x="4079" y="1"/>
                      </a:moveTo>
                      <a:cubicBezTo>
                        <a:pt x="3863" y="1"/>
                        <a:pt x="3645" y="24"/>
                        <a:pt x="3427" y="72"/>
                      </a:cubicBezTo>
                      <a:cubicBezTo>
                        <a:pt x="1593" y="568"/>
                        <a:pt x="692" y="1781"/>
                        <a:pt x="0" y="3144"/>
                      </a:cubicBezTo>
                      <a:cubicBezTo>
                        <a:pt x="49" y="3149"/>
                        <a:pt x="94" y="3157"/>
                        <a:pt x="140" y="3162"/>
                      </a:cubicBezTo>
                      <a:cubicBezTo>
                        <a:pt x="2066" y="3374"/>
                        <a:pt x="4413" y="3382"/>
                        <a:pt x="6422" y="3415"/>
                      </a:cubicBezTo>
                      <a:cubicBezTo>
                        <a:pt x="6614" y="3420"/>
                        <a:pt x="6805" y="3423"/>
                        <a:pt x="6992" y="3428"/>
                      </a:cubicBezTo>
                      <a:cubicBezTo>
                        <a:pt x="7084" y="3430"/>
                        <a:pt x="7173" y="3431"/>
                        <a:pt x="7258" y="3431"/>
                      </a:cubicBezTo>
                      <a:cubicBezTo>
                        <a:pt x="7920" y="3431"/>
                        <a:pt x="8370" y="3372"/>
                        <a:pt x="8761" y="3295"/>
                      </a:cubicBezTo>
                      <a:cubicBezTo>
                        <a:pt x="8074" y="2238"/>
                        <a:pt x="7252" y="1214"/>
                        <a:pt x="6009" y="647"/>
                      </a:cubicBezTo>
                      <a:cubicBezTo>
                        <a:pt x="5447" y="241"/>
                        <a:pt x="4775" y="1"/>
                        <a:pt x="407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0"/>
                <p:cNvSpPr/>
                <p:nvPr/>
              </p:nvSpPr>
              <p:spPr>
                <a:xfrm>
                  <a:off x="7392100" y="4646315"/>
                  <a:ext cx="1188509" cy="560858"/>
                </a:xfrm>
                <a:custGeom>
                  <a:avLst/>
                  <a:gdLst/>
                  <a:ahLst/>
                  <a:cxnLst/>
                  <a:rect l="l" t="t" r="r" b="b"/>
                  <a:pathLst>
                    <a:path w="13530" h="6385" extrusionOk="0">
                      <a:moveTo>
                        <a:pt x="7122" y="1"/>
                      </a:moveTo>
                      <a:cubicBezTo>
                        <a:pt x="6525" y="70"/>
                        <a:pt x="5930" y="149"/>
                        <a:pt x="5335" y="238"/>
                      </a:cubicBezTo>
                      <a:cubicBezTo>
                        <a:pt x="4870" y="310"/>
                        <a:pt x="4405" y="389"/>
                        <a:pt x="3943" y="478"/>
                      </a:cubicBezTo>
                      <a:cubicBezTo>
                        <a:pt x="3604" y="831"/>
                        <a:pt x="3269" y="1193"/>
                        <a:pt x="2947" y="1561"/>
                      </a:cubicBezTo>
                      <a:cubicBezTo>
                        <a:pt x="1798" y="2871"/>
                        <a:pt x="777" y="4268"/>
                        <a:pt x="0" y="5762"/>
                      </a:cubicBezTo>
                      <a:cubicBezTo>
                        <a:pt x="39" y="5874"/>
                        <a:pt x="90" y="5984"/>
                        <a:pt x="151" y="6083"/>
                      </a:cubicBezTo>
                      <a:lnTo>
                        <a:pt x="159" y="6088"/>
                      </a:lnTo>
                      <a:cubicBezTo>
                        <a:pt x="1201" y="3750"/>
                        <a:pt x="3154" y="2118"/>
                        <a:pt x="5865" y="2118"/>
                      </a:cubicBezTo>
                      <a:cubicBezTo>
                        <a:pt x="6387" y="2118"/>
                        <a:pt x="6938" y="2179"/>
                        <a:pt x="7516" y="2306"/>
                      </a:cubicBezTo>
                      <a:cubicBezTo>
                        <a:pt x="9428" y="2697"/>
                        <a:pt x="10789" y="4551"/>
                        <a:pt x="11599" y="6385"/>
                      </a:cubicBezTo>
                      <a:cubicBezTo>
                        <a:pt x="12028" y="6321"/>
                        <a:pt x="12462" y="6290"/>
                        <a:pt x="12899" y="6290"/>
                      </a:cubicBezTo>
                      <a:cubicBezTo>
                        <a:pt x="12948" y="6289"/>
                        <a:pt x="12999" y="6289"/>
                        <a:pt x="13052" y="6289"/>
                      </a:cubicBezTo>
                      <a:cubicBezTo>
                        <a:pt x="13198" y="6289"/>
                        <a:pt x="13357" y="6291"/>
                        <a:pt x="13529" y="6295"/>
                      </a:cubicBezTo>
                      <a:cubicBezTo>
                        <a:pt x="13231" y="4944"/>
                        <a:pt x="12590" y="3675"/>
                        <a:pt x="11691" y="2580"/>
                      </a:cubicBezTo>
                      <a:cubicBezTo>
                        <a:pt x="10340" y="1540"/>
                        <a:pt x="8864" y="488"/>
                        <a:pt x="71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957" name="Google Shape;1957;p30"/>
          <p:cNvGrpSpPr/>
          <p:nvPr/>
        </p:nvGrpSpPr>
        <p:grpSpPr>
          <a:xfrm>
            <a:off x="413025" y="381163"/>
            <a:ext cx="8457800" cy="2162486"/>
            <a:chOff x="413025" y="381163"/>
            <a:chExt cx="8457800" cy="2162486"/>
          </a:xfrm>
        </p:grpSpPr>
        <p:sp>
          <p:nvSpPr>
            <p:cNvPr id="1958" name="Google Shape;1958;p30"/>
            <p:cNvSpPr/>
            <p:nvPr/>
          </p:nvSpPr>
          <p:spPr>
            <a:xfrm>
              <a:off x="7727825" y="381163"/>
              <a:ext cx="1143000" cy="375475"/>
            </a:xfrm>
            <a:custGeom>
              <a:avLst/>
              <a:gdLst/>
              <a:ahLst/>
              <a:cxnLst/>
              <a:rect l="l" t="t" r="r" b="b"/>
              <a:pathLst>
                <a:path w="42821" h="14068" extrusionOk="0">
                  <a:moveTo>
                    <a:pt x="18947" y="0"/>
                  </a:moveTo>
                  <a:cubicBezTo>
                    <a:pt x="13026" y="0"/>
                    <a:pt x="7975" y="3708"/>
                    <a:pt x="5978" y="8925"/>
                  </a:cubicBezTo>
                  <a:cubicBezTo>
                    <a:pt x="5660" y="8865"/>
                    <a:pt x="5345" y="8837"/>
                    <a:pt x="5035" y="8837"/>
                  </a:cubicBezTo>
                  <a:cubicBezTo>
                    <a:pt x="2313" y="8837"/>
                    <a:pt x="1" y="11051"/>
                    <a:pt x="10" y="13889"/>
                  </a:cubicBezTo>
                  <a:cubicBezTo>
                    <a:pt x="10" y="13951"/>
                    <a:pt x="18" y="14009"/>
                    <a:pt x="20" y="14068"/>
                  </a:cubicBezTo>
                  <a:lnTo>
                    <a:pt x="42816" y="14068"/>
                  </a:lnTo>
                  <a:cubicBezTo>
                    <a:pt x="42816" y="14009"/>
                    <a:pt x="42821" y="13948"/>
                    <a:pt x="42821" y="13889"/>
                  </a:cubicBezTo>
                  <a:cubicBezTo>
                    <a:pt x="42821" y="9569"/>
                    <a:pt x="39320" y="6068"/>
                    <a:pt x="34999" y="6068"/>
                  </a:cubicBezTo>
                  <a:cubicBezTo>
                    <a:pt x="33623" y="6068"/>
                    <a:pt x="32267" y="6430"/>
                    <a:pt x="31077" y="7125"/>
                  </a:cubicBezTo>
                  <a:cubicBezTo>
                    <a:pt x="28702" y="2876"/>
                    <a:pt x="24162" y="0"/>
                    <a:pt x="189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0"/>
            <p:cNvSpPr/>
            <p:nvPr/>
          </p:nvSpPr>
          <p:spPr>
            <a:xfrm>
              <a:off x="413025" y="2324645"/>
              <a:ext cx="666616" cy="219004"/>
            </a:xfrm>
            <a:custGeom>
              <a:avLst/>
              <a:gdLst/>
              <a:ahLst/>
              <a:cxnLst/>
              <a:rect l="l" t="t" r="r" b="b"/>
              <a:pathLst>
                <a:path w="42821" h="14068" extrusionOk="0">
                  <a:moveTo>
                    <a:pt x="18947" y="0"/>
                  </a:moveTo>
                  <a:cubicBezTo>
                    <a:pt x="13026" y="0"/>
                    <a:pt x="7975" y="3708"/>
                    <a:pt x="5978" y="8925"/>
                  </a:cubicBezTo>
                  <a:cubicBezTo>
                    <a:pt x="5660" y="8865"/>
                    <a:pt x="5345" y="8837"/>
                    <a:pt x="5035" y="8837"/>
                  </a:cubicBezTo>
                  <a:cubicBezTo>
                    <a:pt x="2313" y="8837"/>
                    <a:pt x="1" y="11051"/>
                    <a:pt x="10" y="13889"/>
                  </a:cubicBezTo>
                  <a:cubicBezTo>
                    <a:pt x="10" y="13951"/>
                    <a:pt x="18" y="14009"/>
                    <a:pt x="20" y="14068"/>
                  </a:cubicBezTo>
                  <a:lnTo>
                    <a:pt x="42816" y="14068"/>
                  </a:lnTo>
                  <a:cubicBezTo>
                    <a:pt x="42816" y="14009"/>
                    <a:pt x="42821" y="13948"/>
                    <a:pt x="42821" y="13889"/>
                  </a:cubicBezTo>
                  <a:cubicBezTo>
                    <a:pt x="42821" y="9569"/>
                    <a:pt x="39320" y="6068"/>
                    <a:pt x="34999" y="6068"/>
                  </a:cubicBezTo>
                  <a:cubicBezTo>
                    <a:pt x="33623" y="6068"/>
                    <a:pt x="32267" y="6430"/>
                    <a:pt x="31077" y="7125"/>
                  </a:cubicBezTo>
                  <a:cubicBezTo>
                    <a:pt x="28702" y="2876"/>
                    <a:pt x="24162" y="0"/>
                    <a:pt x="189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2925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Public Sans"/>
              <a:buNone/>
              <a:defRPr sz="3300" b="1">
                <a:solidFill>
                  <a:schemeClr val="dk1"/>
                </a:solidFill>
                <a:latin typeface="Public Sans"/>
                <a:ea typeface="Public Sans"/>
                <a:cs typeface="Public Sans"/>
                <a:sym typeface="Public Sans"/>
              </a:defRPr>
            </a:lvl1pPr>
            <a:lvl2pPr lvl="1" rtl="0">
              <a:spcBef>
                <a:spcPts val="0"/>
              </a:spcBef>
              <a:spcAft>
                <a:spcPts val="0"/>
              </a:spcAft>
              <a:buClr>
                <a:schemeClr val="dk1"/>
              </a:buClr>
              <a:buSzPts val="3300"/>
              <a:buFont typeface="Public Sans"/>
              <a:buNone/>
              <a:defRPr sz="3300" b="1">
                <a:solidFill>
                  <a:schemeClr val="dk1"/>
                </a:solidFill>
                <a:latin typeface="Public Sans"/>
                <a:ea typeface="Public Sans"/>
                <a:cs typeface="Public Sans"/>
                <a:sym typeface="Public Sans"/>
              </a:defRPr>
            </a:lvl2pPr>
            <a:lvl3pPr lvl="2" rtl="0">
              <a:spcBef>
                <a:spcPts val="0"/>
              </a:spcBef>
              <a:spcAft>
                <a:spcPts val="0"/>
              </a:spcAft>
              <a:buClr>
                <a:schemeClr val="dk1"/>
              </a:buClr>
              <a:buSzPts val="3300"/>
              <a:buFont typeface="Public Sans"/>
              <a:buNone/>
              <a:defRPr sz="3300" b="1">
                <a:solidFill>
                  <a:schemeClr val="dk1"/>
                </a:solidFill>
                <a:latin typeface="Public Sans"/>
                <a:ea typeface="Public Sans"/>
                <a:cs typeface="Public Sans"/>
                <a:sym typeface="Public Sans"/>
              </a:defRPr>
            </a:lvl3pPr>
            <a:lvl4pPr lvl="3" rtl="0">
              <a:spcBef>
                <a:spcPts val="0"/>
              </a:spcBef>
              <a:spcAft>
                <a:spcPts val="0"/>
              </a:spcAft>
              <a:buClr>
                <a:schemeClr val="dk1"/>
              </a:buClr>
              <a:buSzPts val="3300"/>
              <a:buFont typeface="Public Sans"/>
              <a:buNone/>
              <a:defRPr sz="3300" b="1">
                <a:solidFill>
                  <a:schemeClr val="dk1"/>
                </a:solidFill>
                <a:latin typeface="Public Sans"/>
                <a:ea typeface="Public Sans"/>
                <a:cs typeface="Public Sans"/>
                <a:sym typeface="Public Sans"/>
              </a:defRPr>
            </a:lvl4pPr>
            <a:lvl5pPr lvl="4" rtl="0">
              <a:spcBef>
                <a:spcPts val="0"/>
              </a:spcBef>
              <a:spcAft>
                <a:spcPts val="0"/>
              </a:spcAft>
              <a:buClr>
                <a:schemeClr val="dk1"/>
              </a:buClr>
              <a:buSzPts val="3300"/>
              <a:buFont typeface="Public Sans"/>
              <a:buNone/>
              <a:defRPr sz="3300" b="1">
                <a:solidFill>
                  <a:schemeClr val="dk1"/>
                </a:solidFill>
                <a:latin typeface="Public Sans"/>
                <a:ea typeface="Public Sans"/>
                <a:cs typeface="Public Sans"/>
                <a:sym typeface="Public Sans"/>
              </a:defRPr>
            </a:lvl5pPr>
            <a:lvl6pPr lvl="5" rtl="0">
              <a:spcBef>
                <a:spcPts val="0"/>
              </a:spcBef>
              <a:spcAft>
                <a:spcPts val="0"/>
              </a:spcAft>
              <a:buClr>
                <a:schemeClr val="dk1"/>
              </a:buClr>
              <a:buSzPts val="3300"/>
              <a:buFont typeface="Public Sans"/>
              <a:buNone/>
              <a:defRPr sz="3300" b="1">
                <a:solidFill>
                  <a:schemeClr val="dk1"/>
                </a:solidFill>
                <a:latin typeface="Public Sans"/>
                <a:ea typeface="Public Sans"/>
                <a:cs typeface="Public Sans"/>
                <a:sym typeface="Public Sans"/>
              </a:defRPr>
            </a:lvl6pPr>
            <a:lvl7pPr lvl="6" rtl="0">
              <a:spcBef>
                <a:spcPts val="0"/>
              </a:spcBef>
              <a:spcAft>
                <a:spcPts val="0"/>
              </a:spcAft>
              <a:buClr>
                <a:schemeClr val="dk1"/>
              </a:buClr>
              <a:buSzPts val="3300"/>
              <a:buFont typeface="Public Sans"/>
              <a:buNone/>
              <a:defRPr sz="3300" b="1">
                <a:solidFill>
                  <a:schemeClr val="dk1"/>
                </a:solidFill>
                <a:latin typeface="Public Sans"/>
                <a:ea typeface="Public Sans"/>
                <a:cs typeface="Public Sans"/>
                <a:sym typeface="Public Sans"/>
              </a:defRPr>
            </a:lvl7pPr>
            <a:lvl8pPr lvl="7" rtl="0">
              <a:spcBef>
                <a:spcPts val="0"/>
              </a:spcBef>
              <a:spcAft>
                <a:spcPts val="0"/>
              </a:spcAft>
              <a:buClr>
                <a:schemeClr val="dk1"/>
              </a:buClr>
              <a:buSzPts val="3300"/>
              <a:buFont typeface="Public Sans"/>
              <a:buNone/>
              <a:defRPr sz="3300" b="1">
                <a:solidFill>
                  <a:schemeClr val="dk1"/>
                </a:solidFill>
                <a:latin typeface="Public Sans"/>
                <a:ea typeface="Public Sans"/>
                <a:cs typeface="Public Sans"/>
                <a:sym typeface="Public Sans"/>
              </a:defRPr>
            </a:lvl8pPr>
            <a:lvl9pPr lvl="8" rtl="0">
              <a:spcBef>
                <a:spcPts val="0"/>
              </a:spcBef>
              <a:spcAft>
                <a:spcPts val="0"/>
              </a:spcAft>
              <a:buClr>
                <a:schemeClr val="dk1"/>
              </a:buClr>
              <a:buSzPts val="3300"/>
              <a:buFont typeface="Public Sans"/>
              <a:buNone/>
              <a:defRPr sz="3300" b="1">
                <a:solidFill>
                  <a:schemeClr val="dk1"/>
                </a:solidFill>
                <a:latin typeface="Public Sans"/>
                <a:ea typeface="Public Sans"/>
                <a:cs typeface="Public Sans"/>
                <a:sym typeface="Public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1pPr>
            <a:lvl2pPr marL="914400" lvl="1"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2pPr>
            <a:lvl3pPr marL="1371600" lvl="2"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3pPr>
            <a:lvl4pPr marL="1828800" lvl="3"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4pPr>
            <a:lvl5pPr marL="2286000" lvl="4"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5pPr>
            <a:lvl6pPr marL="2743200" lvl="5"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6pPr>
            <a:lvl7pPr marL="3200400" lvl="6"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7pPr>
            <a:lvl8pPr marL="3657600" lvl="7"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8pPr>
            <a:lvl9pPr marL="4114800" lvl="8"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 id="2147483656" r:id="rId2"/>
    <p:sldLayoutId id="2147483658" r:id="rId3"/>
    <p:sldLayoutId id="2147483663" r:id="rId4"/>
    <p:sldLayoutId id="2147483668" r:id="rId5"/>
    <p:sldLayoutId id="2147483670" r:id="rId6"/>
    <p:sldLayoutId id="2147483675" r:id="rId7"/>
    <p:sldLayoutId id="214748367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6/17/2024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6146621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73D7072-7422-4505-89C7-43AF087F82A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F2597000-D04C-48C5-ABEF-810AF85F7AC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DF2F26A9-CBFE-42EE-B097-47979D8121E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DA41B2F-6DA6-4E2B-A57B-F6EDC5D86427}" type="datetimeFigureOut">
              <a:rPr lang="es-EC" smtClean="0"/>
              <a:t>17/6/2024</a:t>
            </a:fld>
            <a:endParaRPr lang="es-EC"/>
          </a:p>
        </p:txBody>
      </p:sp>
      <p:sp>
        <p:nvSpPr>
          <p:cNvPr id="5" name="Marcador de pie de página 4">
            <a:extLst>
              <a:ext uri="{FF2B5EF4-FFF2-40B4-BE49-F238E27FC236}">
                <a16:creationId xmlns:a16="http://schemas.microsoft.com/office/drawing/2014/main" id="{14918B18-2BDB-4C6E-9950-213882B4E6F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FD3537D1-0B87-4F57-8281-54812716A4A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4DDAE97-CDB7-49E7-A085-18ADC84C19A1}" type="slidenum">
              <a:rPr lang="es-EC" smtClean="0"/>
              <a:t>‹#›</a:t>
            </a:fld>
            <a:endParaRPr lang="es-EC"/>
          </a:p>
        </p:txBody>
      </p:sp>
    </p:spTree>
    <p:extLst>
      <p:ext uri="{BB962C8B-B14F-4D97-AF65-F5344CB8AC3E}">
        <p14:creationId xmlns:p14="http://schemas.microsoft.com/office/powerpoint/2010/main" val="73606860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C"/>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11.jpeg"/><Relationship Id="rId4" Type="http://schemas.openxmlformats.org/officeDocument/2006/relationships/image" Target="../media/image15.svg"/><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5.xml"/><Relationship Id="rId5" Type="http://schemas.openxmlformats.org/officeDocument/2006/relationships/image" Target="../media/image11.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hyperlink" Target="mailto:rathna.kewal@otca.org" TargetMode="External"/><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9315C0C-DCCF-4A0F-9603-AFED2D214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986"/>
            <a:ext cx="9143999" cy="5143500"/>
          </a:xfrm>
          <a:prstGeom prst="rect">
            <a:avLst/>
          </a:prstGeom>
        </p:spPr>
      </p:pic>
      <p:sp>
        <p:nvSpPr>
          <p:cNvPr id="2" name="Título 1">
            <a:extLst>
              <a:ext uri="{FF2B5EF4-FFF2-40B4-BE49-F238E27FC236}">
                <a16:creationId xmlns:a16="http://schemas.microsoft.com/office/drawing/2014/main" id="{9E6FBA43-DC60-46BC-9E10-18DECD4C5E67}"/>
              </a:ext>
            </a:extLst>
          </p:cNvPr>
          <p:cNvSpPr>
            <a:spLocks noGrp="1"/>
          </p:cNvSpPr>
          <p:nvPr>
            <p:ph type="ctrTitle"/>
          </p:nvPr>
        </p:nvSpPr>
        <p:spPr>
          <a:xfrm>
            <a:off x="3228975" y="1390650"/>
            <a:ext cx="5715000" cy="1241822"/>
          </a:xfrm>
        </p:spPr>
        <p:txBody>
          <a:bodyPr/>
          <a:lstStyle/>
          <a:p>
            <a:r>
              <a:rPr lang="en" sz="2100" b="1" kern="0" dirty="0">
                <a:solidFill>
                  <a:srgbClr val="415151"/>
                </a:solidFill>
                <a:latin typeface="Public Sans"/>
                <a:sym typeface="Public Sans"/>
              </a:rPr>
              <a:t>Climate Change, Forest Fires and common bets for the protection of the Amazon</a:t>
            </a:r>
            <a:endParaRPr lang="es-EC" dirty="0"/>
          </a:p>
        </p:txBody>
      </p:sp>
      <p:sp>
        <p:nvSpPr>
          <p:cNvPr id="3" name="Subtítulo 2">
            <a:extLst>
              <a:ext uri="{FF2B5EF4-FFF2-40B4-BE49-F238E27FC236}">
                <a16:creationId xmlns:a16="http://schemas.microsoft.com/office/drawing/2014/main" id="{DA2D161D-5578-40CE-B1A4-0AEBC7AA6B20}"/>
              </a:ext>
            </a:extLst>
          </p:cNvPr>
          <p:cNvSpPr>
            <a:spLocks noGrp="1"/>
          </p:cNvSpPr>
          <p:nvPr>
            <p:ph type="subTitle" idx="1"/>
          </p:nvPr>
        </p:nvSpPr>
        <p:spPr>
          <a:xfrm>
            <a:off x="3326946" y="3184071"/>
            <a:ext cx="5319903" cy="1105678"/>
          </a:xfrm>
        </p:spPr>
        <p:txBody>
          <a:bodyPr>
            <a:normAutofit/>
          </a:bodyPr>
          <a:lstStyle/>
          <a:p>
            <a:pPr algn="r"/>
            <a:r>
              <a:rPr lang="en-US" sz="1200" dirty="0">
                <a:latin typeface="Arial" panose="020B0604020202020204" pitchFamily="34" charset="0"/>
                <a:cs typeface="Arial" panose="020B0604020202020204" pitchFamily="34" charset="0"/>
              </a:rPr>
              <a:t>Rathna Kewal</a:t>
            </a:r>
          </a:p>
          <a:p>
            <a:pPr algn="r"/>
            <a:r>
              <a:rPr lang="en-US" sz="1200" dirty="0">
                <a:latin typeface="Arial" panose="020B0604020202020204" pitchFamily="34" charset="0"/>
                <a:cs typeface="Arial" panose="020B0604020202020204" pitchFamily="34" charset="0"/>
              </a:rPr>
              <a:t>Climate Change Coordinator</a:t>
            </a:r>
          </a:p>
          <a:p>
            <a:pPr algn="r"/>
            <a:r>
              <a:rPr lang="en-US" sz="1200" dirty="0">
                <a:latin typeface="Arial" panose="020B0604020202020204" pitchFamily="34" charset="0"/>
                <a:cs typeface="Arial" panose="020B0604020202020204" pitchFamily="34" charset="0"/>
              </a:rPr>
              <a:t>Amazon Cooperation Treaty Organization</a:t>
            </a:r>
          </a:p>
          <a:p>
            <a:endParaRPr lang="es-EC" dirty="0"/>
          </a:p>
        </p:txBody>
      </p:sp>
      <p:pic>
        <p:nvPicPr>
          <p:cNvPr id="4" name="Imagem 3">
            <a:extLst>
              <a:ext uri="{FF2B5EF4-FFF2-40B4-BE49-F238E27FC236}">
                <a16:creationId xmlns:a16="http://schemas.microsoft.com/office/drawing/2014/main" id="{4D09444B-1487-602F-0D0E-5D0BF79AF82D}"/>
              </a:ext>
            </a:extLst>
          </p:cNvPr>
          <p:cNvPicPr>
            <a:picLocks noChangeAspect="1"/>
          </p:cNvPicPr>
          <p:nvPr/>
        </p:nvPicPr>
        <p:blipFill>
          <a:blip r:embed="rId3"/>
          <a:stretch>
            <a:fillRect/>
          </a:stretch>
        </p:blipFill>
        <p:spPr>
          <a:xfrm>
            <a:off x="4717921" y="4404082"/>
            <a:ext cx="4426079" cy="690432"/>
          </a:xfrm>
          <a:prstGeom prst="rect">
            <a:avLst/>
          </a:prstGeom>
        </p:spPr>
      </p:pic>
    </p:spTree>
    <p:extLst>
      <p:ext uri="{BB962C8B-B14F-4D97-AF65-F5344CB8AC3E}">
        <p14:creationId xmlns:p14="http://schemas.microsoft.com/office/powerpoint/2010/main" val="1467536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7470710" y="-2794768"/>
            <a:ext cx="12221956" cy="11234500"/>
            <a:chOff x="0" y="0"/>
            <a:chExt cx="10080003" cy="9265602"/>
          </a:xfrm>
        </p:grpSpPr>
        <p:sp>
          <p:nvSpPr>
            <p:cNvPr id="3" name="Freeform 3"/>
            <p:cNvSpPr/>
            <p:nvPr/>
          </p:nvSpPr>
          <p:spPr>
            <a:xfrm>
              <a:off x="0" y="0"/>
              <a:ext cx="10079990" cy="9265539"/>
            </a:xfrm>
            <a:custGeom>
              <a:avLst/>
              <a:gdLst/>
              <a:ahLst/>
              <a:cxnLst/>
              <a:rect l="l" t="t" r="r" b="b"/>
              <a:pathLst>
                <a:path w="10079990" h="9265539">
                  <a:moveTo>
                    <a:pt x="0" y="0"/>
                  </a:moveTo>
                  <a:lnTo>
                    <a:pt x="0" y="9265539"/>
                  </a:lnTo>
                  <a:lnTo>
                    <a:pt x="10079990" y="9265539"/>
                  </a:lnTo>
                  <a:lnTo>
                    <a:pt x="10079990" y="0"/>
                  </a:lnTo>
                  <a:close/>
                </a:path>
              </a:pathLst>
            </a:custGeom>
            <a:blipFill>
              <a:blip r:embed="rId2">
                <a:alphaModFix amt="5000"/>
              </a:blip>
              <a:stretch>
                <a:fillRect l="-171" t="-205" r="-170" b="-203"/>
              </a:stretch>
            </a:blipFill>
          </p:spPr>
          <p:txBody>
            <a:bodyPr/>
            <a:lstStyle/>
            <a:p>
              <a:pPr defTabSz="457200">
                <a:buClrTx/>
              </a:pPr>
              <a:endParaRPr lang="pt-BR" sz="900" kern="1200">
                <a:solidFill>
                  <a:prstClr val="black"/>
                </a:solidFill>
                <a:latin typeface="Calibri"/>
                <a:ea typeface="+mn-ea"/>
                <a:cs typeface="+mn-cs"/>
              </a:endParaRPr>
            </a:p>
          </p:txBody>
        </p:sp>
      </p:grpSp>
      <p:sp>
        <p:nvSpPr>
          <p:cNvPr id="4" name="Freeform 4"/>
          <p:cNvSpPr/>
          <p:nvPr/>
        </p:nvSpPr>
        <p:spPr>
          <a:xfrm>
            <a:off x="4572000" y="-119731"/>
            <a:ext cx="4684907" cy="5382963"/>
          </a:xfrm>
          <a:custGeom>
            <a:avLst/>
            <a:gdLst/>
            <a:ahLst/>
            <a:cxnLst/>
            <a:rect l="l" t="t" r="r" b="b"/>
            <a:pathLst>
              <a:path w="9369814" h="10765925">
                <a:moveTo>
                  <a:pt x="0" y="0"/>
                </a:moveTo>
                <a:lnTo>
                  <a:pt x="9369814" y="0"/>
                </a:lnTo>
                <a:lnTo>
                  <a:pt x="9369814" y="10765924"/>
                </a:lnTo>
                <a:lnTo>
                  <a:pt x="0" y="10765924"/>
                </a:lnTo>
                <a:lnTo>
                  <a:pt x="0" y="0"/>
                </a:lnTo>
                <a:close/>
              </a:path>
            </a:pathLst>
          </a:custGeom>
          <a:blipFill>
            <a:blip r:embed="rId3"/>
            <a:stretch>
              <a:fillRect l="-36154" r="-36154"/>
            </a:stretch>
          </a:blipFill>
        </p:spPr>
        <p:txBody>
          <a:bodyPr/>
          <a:lstStyle/>
          <a:p>
            <a:pPr defTabSz="457200">
              <a:buClrTx/>
            </a:pPr>
            <a:endParaRPr lang="pt-BR" sz="900" kern="1200">
              <a:solidFill>
                <a:prstClr val="black"/>
              </a:solidFill>
              <a:latin typeface="Calibri"/>
              <a:ea typeface="+mn-ea"/>
              <a:cs typeface="+mn-cs"/>
            </a:endParaRPr>
          </a:p>
        </p:txBody>
      </p:sp>
      <p:sp>
        <p:nvSpPr>
          <p:cNvPr id="5" name="AutoShape 5"/>
          <p:cNvSpPr/>
          <p:nvPr/>
        </p:nvSpPr>
        <p:spPr>
          <a:xfrm>
            <a:off x="643501" y="2424322"/>
            <a:ext cx="932757" cy="0"/>
          </a:xfrm>
          <a:prstGeom prst="line">
            <a:avLst/>
          </a:prstGeom>
          <a:ln w="38100" cap="flat">
            <a:solidFill>
              <a:srgbClr val="002E23"/>
            </a:solidFill>
            <a:prstDash val="solid"/>
            <a:headEnd type="none" w="sm" len="sm"/>
            <a:tailEnd type="none" w="sm" len="sm"/>
          </a:ln>
        </p:spPr>
        <p:txBody>
          <a:bodyPr/>
          <a:lstStyle/>
          <a:p>
            <a:pPr defTabSz="457200">
              <a:buClrTx/>
            </a:pPr>
            <a:endParaRPr lang="pt-BR" sz="900" kern="1200">
              <a:solidFill>
                <a:prstClr val="black"/>
              </a:solidFill>
              <a:latin typeface="Calibri"/>
              <a:ea typeface="+mn-ea"/>
              <a:cs typeface="+mn-cs"/>
            </a:endParaRPr>
          </a:p>
        </p:txBody>
      </p:sp>
      <p:sp>
        <p:nvSpPr>
          <p:cNvPr id="6" name="TextBox 6"/>
          <p:cNvSpPr txBox="1"/>
          <p:nvPr/>
        </p:nvSpPr>
        <p:spPr>
          <a:xfrm>
            <a:off x="356616" y="607023"/>
            <a:ext cx="4215384" cy="1051570"/>
          </a:xfrm>
          <a:prstGeom prst="rect">
            <a:avLst/>
          </a:prstGeom>
        </p:spPr>
        <p:txBody>
          <a:bodyPr wrap="square" lIns="0" tIns="0" rIns="0" bIns="0" rtlCol="0" anchor="t">
            <a:spAutoFit/>
          </a:bodyPr>
          <a:lstStyle/>
          <a:p>
            <a:pPr defTabSz="457200">
              <a:lnSpc>
                <a:spcPts val="4116"/>
              </a:lnSpc>
              <a:buClrTx/>
            </a:pPr>
            <a:r>
              <a:rPr lang="en-US" sz="4000" kern="1200" dirty="0" err="1">
                <a:solidFill>
                  <a:srgbClr val="002E23"/>
                </a:solidFill>
                <a:latin typeface="Agrandir"/>
                <a:ea typeface="+mn-ea"/>
                <a:cs typeface="+mn-cs"/>
              </a:rPr>
              <a:t>Belém</a:t>
            </a:r>
            <a:r>
              <a:rPr lang="en-US" sz="4000" kern="1200" dirty="0">
                <a:solidFill>
                  <a:srgbClr val="002E23"/>
                </a:solidFill>
                <a:latin typeface="Agrandir"/>
                <a:ea typeface="+mn-ea"/>
                <a:cs typeface="+mn-cs"/>
              </a:rPr>
              <a:t> Declaration ( August 2023)</a:t>
            </a:r>
          </a:p>
        </p:txBody>
      </p:sp>
      <p:sp>
        <p:nvSpPr>
          <p:cNvPr id="7" name="TextBox 7"/>
          <p:cNvSpPr txBox="1"/>
          <p:nvPr/>
        </p:nvSpPr>
        <p:spPr>
          <a:xfrm>
            <a:off x="643501" y="2822482"/>
            <a:ext cx="3528470" cy="1713995"/>
          </a:xfrm>
          <a:prstGeom prst="rect">
            <a:avLst/>
          </a:prstGeom>
        </p:spPr>
        <p:txBody>
          <a:bodyPr lIns="0" tIns="0" rIns="0" bIns="0" rtlCol="0" anchor="t">
            <a:spAutoFit/>
          </a:bodyPr>
          <a:lstStyle/>
          <a:p>
            <a:pPr defTabSz="457200">
              <a:lnSpc>
                <a:spcPts val="1482"/>
              </a:lnSpc>
              <a:buClrTx/>
            </a:pPr>
            <a:r>
              <a:rPr lang="en-US" sz="1058" kern="1200" spc="-11" dirty="0">
                <a:solidFill>
                  <a:srgbClr val="002E23">
                    <a:alpha val="80000"/>
                  </a:srgbClr>
                </a:solidFill>
                <a:latin typeface="Now"/>
                <a:ea typeface="+mn-ea"/>
                <a:cs typeface="+mn-cs"/>
              </a:rPr>
              <a:t>- The eight countries of the ACTO sign the </a:t>
            </a:r>
            <a:r>
              <a:rPr lang="en-US" sz="1058" kern="1200" spc="-11" dirty="0" err="1">
                <a:solidFill>
                  <a:srgbClr val="002E23">
                    <a:alpha val="80000"/>
                  </a:srgbClr>
                </a:solidFill>
                <a:latin typeface="Now"/>
                <a:ea typeface="+mn-ea"/>
                <a:cs typeface="+mn-cs"/>
              </a:rPr>
              <a:t>Belém</a:t>
            </a:r>
            <a:r>
              <a:rPr lang="en-US" sz="1058" kern="1200" spc="-11" dirty="0">
                <a:solidFill>
                  <a:srgbClr val="002E23">
                    <a:alpha val="80000"/>
                  </a:srgbClr>
                </a:solidFill>
                <a:latin typeface="Now"/>
                <a:ea typeface="+mn-ea"/>
                <a:cs typeface="+mn-cs"/>
              </a:rPr>
              <a:t> Declaration during the Amazon Summit. </a:t>
            </a:r>
          </a:p>
          <a:p>
            <a:pPr defTabSz="457200">
              <a:lnSpc>
                <a:spcPts val="1482"/>
              </a:lnSpc>
              <a:buClrTx/>
            </a:pPr>
            <a:endParaRPr lang="en-US" sz="1058" kern="1200" spc="-11" dirty="0">
              <a:solidFill>
                <a:srgbClr val="002E23">
                  <a:alpha val="80000"/>
                </a:srgbClr>
              </a:solidFill>
              <a:latin typeface="Now"/>
              <a:ea typeface="+mn-ea"/>
              <a:cs typeface="+mn-cs"/>
            </a:endParaRPr>
          </a:p>
          <a:p>
            <a:pPr defTabSz="457200">
              <a:lnSpc>
                <a:spcPts val="1482"/>
              </a:lnSpc>
              <a:buClrTx/>
            </a:pPr>
            <a:r>
              <a:rPr lang="en-US" sz="1058" kern="1200" spc="-11" dirty="0">
                <a:solidFill>
                  <a:srgbClr val="002E23">
                    <a:alpha val="80000"/>
                  </a:srgbClr>
                </a:solidFill>
                <a:latin typeface="Now"/>
                <a:ea typeface="+mn-ea"/>
                <a:cs typeface="+mn-cs"/>
              </a:rPr>
              <a:t>- The States Parties committed to taking actions to protect the biome and the river basin, promote social inclusion, foster science, technology and innovation, stimulate the local economy, with due consideration for indigenous peoples and local communities and traditions, including their ancestral knowledge.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9267"/>
            <a:ext cx="4572000" cy="5782034"/>
            <a:chOff x="0" y="0"/>
            <a:chExt cx="12192000" cy="15418756"/>
          </a:xfrm>
        </p:grpSpPr>
        <p:grpSp>
          <p:nvGrpSpPr>
            <p:cNvPr id="3" name="Group 3"/>
            <p:cNvGrpSpPr/>
            <p:nvPr/>
          </p:nvGrpSpPr>
          <p:grpSpPr>
            <a:xfrm>
              <a:off x="6095918" y="0"/>
              <a:ext cx="6096082" cy="15418756"/>
              <a:chOff x="0" y="0"/>
              <a:chExt cx="1204164" cy="3045680"/>
            </a:xfrm>
          </p:grpSpPr>
          <p:sp>
            <p:nvSpPr>
              <p:cNvPr id="4" name="Freeform 4"/>
              <p:cNvSpPr/>
              <p:nvPr/>
            </p:nvSpPr>
            <p:spPr>
              <a:xfrm>
                <a:off x="0" y="0"/>
                <a:ext cx="1204164" cy="3045680"/>
              </a:xfrm>
              <a:custGeom>
                <a:avLst/>
                <a:gdLst/>
                <a:ahLst/>
                <a:cxnLst/>
                <a:rect l="l" t="t" r="r" b="b"/>
                <a:pathLst>
                  <a:path w="1204164" h="3045680">
                    <a:moveTo>
                      <a:pt x="0" y="0"/>
                    </a:moveTo>
                    <a:lnTo>
                      <a:pt x="1204164" y="0"/>
                    </a:lnTo>
                    <a:lnTo>
                      <a:pt x="1204164" y="3045680"/>
                    </a:lnTo>
                    <a:lnTo>
                      <a:pt x="0" y="3045680"/>
                    </a:lnTo>
                    <a:close/>
                  </a:path>
                </a:pathLst>
              </a:custGeom>
              <a:solidFill>
                <a:srgbClr val="A28A77"/>
              </a:solidFill>
            </p:spPr>
            <p:txBody>
              <a:bodyPr/>
              <a:lstStyle/>
              <a:p>
                <a:pPr defTabSz="457200">
                  <a:buClrTx/>
                </a:pPr>
                <a:endParaRPr lang="pt-BR" sz="900" kern="1200">
                  <a:solidFill>
                    <a:prstClr val="black"/>
                  </a:solidFill>
                  <a:latin typeface="Calibri"/>
                  <a:ea typeface="+mn-ea"/>
                  <a:cs typeface="+mn-cs"/>
                </a:endParaRPr>
              </a:p>
            </p:txBody>
          </p:sp>
          <p:sp>
            <p:nvSpPr>
              <p:cNvPr id="5" name="TextBox 5"/>
              <p:cNvSpPr txBox="1"/>
              <p:nvPr/>
            </p:nvSpPr>
            <p:spPr>
              <a:xfrm>
                <a:off x="0" y="-38100"/>
                <a:ext cx="1204164" cy="3083780"/>
              </a:xfrm>
              <a:prstGeom prst="rect">
                <a:avLst/>
              </a:prstGeom>
            </p:spPr>
            <p:txBody>
              <a:bodyPr lIns="25400" tIns="25400" rIns="25400" bIns="25400" rtlCol="0" anchor="ctr"/>
              <a:lstStyle/>
              <a:p>
                <a:pPr algn="ctr" defTabSz="457200">
                  <a:lnSpc>
                    <a:spcPts val="1330"/>
                  </a:lnSpc>
                  <a:spcBef>
                    <a:spcPct val="0"/>
                  </a:spcBef>
                  <a:buClrTx/>
                </a:pPr>
                <a:endParaRPr sz="900" kern="1200">
                  <a:solidFill>
                    <a:prstClr val="black"/>
                  </a:solidFill>
                  <a:latin typeface="Calibri"/>
                  <a:ea typeface="+mn-ea"/>
                  <a:cs typeface="+mn-cs"/>
                </a:endParaRPr>
              </a:p>
            </p:txBody>
          </p:sp>
        </p:grpSp>
        <p:grpSp>
          <p:nvGrpSpPr>
            <p:cNvPr id="6" name="Group 6"/>
            <p:cNvGrpSpPr/>
            <p:nvPr/>
          </p:nvGrpSpPr>
          <p:grpSpPr>
            <a:xfrm>
              <a:off x="0" y="0"/>
              <a:ext cx="6095918" cy="15418756"/>
              <a:chOff x="0" y="0"/>
              <a:chExt cx="1204132" cy="3045680"/>
            </a:xfrm>
          </p:grpSpPr>
          <p:sp>
            <p:nvSpPr>
              <p:cNvPr id="7" name="Freeform 7"/>
              <p:cNvSpPr/>
              <p:nvPr/>
            </p:nvSpPr>
            <p:spPr>
              <a:xfrm>
                <a:off x="0" y="0"/>
                <a:ext cx="1204132" cy="3045680"/>
              </a:xfrm>
              <a:custGeom>
                <a:avLst/>
                <a:gdLst/>
                <a:ahLst/>
                <a:cxnLst/>
                <a:rect l="l" t="t" r="r" b="b"/>
                <a:pathLst>
                  <a:path w="1204132" h="3045680">
                    <a:moveTo>
                      <a:pt x="0" y="0"/>
                    </a:moveTo>
                    <a:lnTo>
                      <a:pt x="1204132" y="0"/>
                    </a:lnTo>
                    <a:lnTo>
                      <a:pt x="1204132" y="3045680"/>
                    </a:lnTo>
                    <a:lnTo>
                      <a:pt x="0" y="3045680"/>
                    </a:lnTo>
                    <a:close/>
                  </a:path>
                </a:pathLst>
              </a:custGeom>
              <a:solidFill>
                <a:srgbClr val="002E23"/>
              </a:solidFill>
            </p:spPr>
            <p:txBody>
              <a:bodyPr/>
              <a:lstStyle/>
              <a:p>
                <a:pPr defTabSz="457200">
                  <a:buClrTx/>
                </a:pPr>
                <a:endParaRPr lang="pt-BR" sz="900" kern="1200">
                  <a:solidFill>
                    <a:prstClr val="black"/>
                  </a:solidFill>
                  <a:latin typeface="Calibri"/>
                  <a:ea typeface="+mn-ea"/>
                  <a:cs typeface="+mn-cs"/>
                </a:endParaRPr>
              </a:p>
            </p:txBody>
          </p:sp>
          <p:sp>
            <p:nvSpPr>
              <p:cNvPr id="8" name="TextBox 8"/>
              <p:cNvSpPr txBox="1"/>
              <p:nvPr/>
            </p:nvSpPr>
            <p:spPr>
              <a:xfrm>
                <a:off x="0" y="-38100"/>
                <a:ext cx="1204132" cy="3083780"/>
              </a:xfrm>
              <a:prstGeom prst="rect">
                <a:avLst/>
              </a:prstGeom>
            </p:spPr>
            <p:txBody>
              <a:bodyPr lIns="25400" tIns="25400" rIns="25400" bIns="25400" rtlCol="0" anchor="ctr"/>
              <a:lstStyle/>
              <a:p>
                <a:pPr algn="ctr" defTabSz="457200">
                  <a:lnSpc>
                    <a:spcPts val="1330"/>
                  </a:lnSpc>
                  <a:spcBef>
                    <a:spcPct val="0"/>
                  </a:spcBef>
                  <a:buClrTx/>
                </a:pPr>
                <a:endParaRPr sz="900" kern="1200">
                  <a:solidFill>
                    <a:prstClr val="black"/>
                  </a:solidFill>
                  <a:latin typeface="Calibri"/>
                  <a:ea typeface="+mn-ea"/>
                  <a:cs typeface="+mn-cs"/>
                </a:endParaRPr>
              </a:p>
            </p:txBody>
          </p:sp>
        </p:grpSp>
      </p:grpSp>
      <p:grpSp>
        <p:nvGrpSpPr>
          <p:cNvPr id="9" name="Group 9"/>
          <p:cNvGrpSpPr/>
          <p:nvPr/>
        </p:nvGrpSpPr>
        <p:grpSpPr>
          <a:xfrm>
            <a:off x="751775" y="1236773"/>
            <a:ext cx="782481" cy="782481"/>
            <a:chOff x="0" y="0"/>
            <a:chExt cx="812800" cy="812800"/>
          </a:xfrm>
        </p:grpSpPr>
        <p:sp>
          <p:nvSpPr>
            <p:cNvPr id="10" name="Freeform 10"/>
            <p:cNvSpPr/>
            <p:nvPr/>
          </p:nvSpPr>
          <p:spPr>
            <a:xfrm>
              <a:off x="0" y="0"/>
              <a:ext cx="812800" cy="812800"/>
            </a:xfrm>
            <a:custGeom>
              <a:avLst/>
              <a:gdLst/>
              <a:ahLst/>
              <a:cxnLst/>
              <a:rect l="l" t="t" r="r" b="b"/>
              <a:pathLst>
                <a:path w="812800" h="812800">
                  <a:moveTo>
                    <a:pt x="173146" y="0"/>
                  </a:moveTo>
                  <a:lnTo>
                    <a:pt x="639654" y="0"/>
                  </a:lnTo>
                  <a:cubicBezTo>
                    <a:pt x="685575" y="0"/>
                    <a:pt x="729615" y="18242"/>
                    <a:pt x="762087" y="50713"/>
                  </a:cubicBezTo>
                  <a:cubicBezTo>
                    <a:pt x="794558" y="83185"/>
                    <a:pt x="812800" y="127225"/>
                    <a:pt x="812800" y="173146"/>
                  </a:cubicBezTo>
                  <a:lnTo>
                    <a:pt x="812800" y="639654"/>
                  </a:lnTo>
                  <a:cubicBezTo>
                    <a:pt x="812800" y="685575"/>
                    <a:pt x="794558" y="729615"/>
                    <a:pt x="762087" y="762087"/>
                  </a:cubicBezTo>
                  <a:cubicBezTo>
                    <a:pt x="729615" y="794558"/>
                    <a:pt x="685575" y="812800"/>
                    <a:pt x="639654" y="812800"/>
                  </a:cubicBezTo>
                  <a:lnTo>
                    <a:pt x="173146" y="812800"/>
                  </a:lnTo>
                  <a:cubicBezTo>
                    <a:pt x="127225" y="812800"/>
                    <a:pt x="83185" y="794558"/>
                    <a:pt x="50713" y="762087"/>
                  </a:cubicBezTo>
                  <a:cubicBezTo>
                    <a:pt x="18242" y="729615"/>
                    <a:pt x="0" y="685575"/>
                    <a:pt x="0" y="639654"/>
                  </a:cubicBezTo>
                  <a:lnTo>
                    <a:pt x="0" y="173146"/>
                  </a:lnTo>
                  <a:cubicBezTo>
                    <a:pt x="0" y="127225"/>
                    <a:pt x="18242" y="83185"/>
                    <a:pt x="50713" y="50713"/>
                  </a:cubicBezTo>
                  <a:cubicBezTo>
                    <a:pt x="83185" y="18242"/>
                    <a:pt x="127225" y="0"/>
                    <a:pt x="173146" y="0"/>
                  </a:cubicBezTo>
                  <a:close/>
                </a:path>
              </a:pathLst>
            </a:custGeom>
            <a:solidFill>
              <a:srgbClr val="000000">
                <a:alpha val="0"/>
              </a:srgbClr>
            </a:solidFill>
            <a:ln w="38100" cap="rnd">
              <a:solidFill>
                <a:srgbClr val="FFFFFF"/>
              </a:solidFill>
              <a:prstDash val="solid"/>
              <a:round/>
            </a:ln>
          </p:spPr>
          <p:txBody>
            <a:bodyPr/>
            <a:lstStyle/>
            <a:p>
              <a:pPr defTabSz="457200">
                <a:buClrTx/>
              </a:pPr>
              <a:endParaRPr lang="pt-BR" sz="900" kern="1200">
                <a:solidFill>
                  <a:prstClr val="black"/>
                </a:solidFill>
                <a:latin typeface="Calibri"/>
                <a:ea typeface="+mn-ea"/>
                <a:cs typeface="+mn-cs"/>
              </a:endParaRPr>
            </a:p>
          </p:txBody>
        </p:sp>
        <p:sp>
          <p:nvSpPr>
            <p:cNvPr id="11" name="TextBox 11"/>
            <p:cNvSpPr txBox="1"/>
            <p:nvPr/>
          </p:nvSpPr>
          <p:spPr>
            <a:xfrm>
              <a:off x="0" y="-38100"/>
              <a:ext cx="812800" cy="85090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12" name="Freeform 12"/>
          <p:cNvSpPr/>
          <p:nvPr/>
        </p:nvSpPr>
        <p:spPr>
          <a:xfrm>
            <a:off x="937198" y="1423224"/>
            <a:ext cx="411636" cy="409578"/>
          </a:xfrm>
          <a:custGeom>
            <a:avLst/>
            <a:gdLst/>
            <a:ahLst/>
            <a:cxnLst/>
            <a:rect l="l" t="t" r="r" b="b"/>
            <a:pathLst>
              <a:path w="823272" h="819156">
                <a:moveTo>
                  <a:pt x="0" y="0"/>
                </a:moveTo>
                <a:lnTo>
                  <a:pt x="823272" y="0"/>
                </a:lnTo>
                <a:lnTo>
                  <a:pt x="823272" y="819156"/>
                </a:lnTo>
                <a:lnTo>
                  <a:pt x="0" y="819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pPr>
            <a:endParaRPr lang="pt-BR" sz="900" kern="1200">
              <a:solidFill>
                <a:prstClr val="black"/>
              </a:solidFill>
              <a:latin typeface="Calibri"/>
              <a:ea typeface="+mn-ea"/>
              <a:cs typeface="+mn-cs"/>
            </a:endParaRPr>
          </a:p>
        </p:txBody>
      </p:sp>
      <p:grpSp>
        <p:nvGrpSpPr>
          <p:cNvPr id="13" name="Group 13"/>
          <p:cNvGrpSpPr/>
          <p:nvPr/>
        </p:nvGrpSpPr>
        <p:grpSpPr>
          <a:xfrm>
            <a:off x="3062906" y="1236773"/>
            <a:ext cx="782481" cy="782481"/>
            <a:chOff x="0" y="0"/>
            <a:chExt cx="812800" cy="812800"/>
          </a:xfrm>
        </p:grpSpPr>
        <p:sp>
          <p:nvSpPr>
            <p:cNvPr id="14" name="Freeform 14"/>
            <p:cNvSpPr/>
            <p:nvPr/>
          </p:nvSpPr>
          <p:spPr>
            <a:xfrm>
              <a:off x="0" y="0"/>
              <a:ext cx="812800" cy="812800"/>
            </a:xfrm>
            <a:custGeom>
              <a:avLst/>
              <a:gdLst/>
              <a:ahLst/>
              <a:cxnLst/>
              <a:rect l="l" t="t" r="r" b="b"/>
              <a:pathLst>
                <a:path w="812800" h="812800">
                  <a:moveTo>
                    <a:pt x="173146" y="0"/>
                  </a:moveTo>
                  <a:lnTo>
                    <a:pt x="639654" y="0"/>
                  </a:lnTo>
                  <a:cubicBezTo>
                    <a:pt x="685575" y="0"/>
                    <a:pt x="729615" y="18242"/>
                    <a:pt x="762087" y="50713"/>
                  </a:cubicBezTo>
                  <a:cubicBezTo>
                    <a:pt x="794558" y="83185"/>
                    <a:pt x="812800" y="127225"/>
                    <a:pt x="812800" y="173146"/>
                  </a:cubicBezTo>
                  <a:lnTo>
                    <a:pt x="812800" y="639654"/>
                  </a:lnTo>
                  <a:cubicBezTo>
                    <a:pt x="812800" y="685575"/>
                    <a:pt x="794558" y="729615"/>
                    <a:pt x="762087" y="762087"/>
                  </a:cubicBezTo>
                  <a:cubicBezTo>
                    <a:pt x="729615" y="794558"/>
                    <a:pt x="685575" y="812800"/>
                    <a:pt x="639654" y="812800"/>
                  </a:cubicBezTo>
                  <a:lnTo>
                    <a:pt x="173146" y="812800"/>
                  </a:lnTo>
                  <a:cubicBezTo>
                    <a:pt x="127225" y="812800"/>
                    <a:pt x="83185" y="794558"/>
                    <a:pt x="50713" y="762087"/>
                  </a:cubicBezTo>
                  <a:cubicBezTo>
                    <a:pt x="18242" y="729615"/>
                    <a:pt x="0" y="685575"/>
                    <a:pt x="0" y="639654"/>
                  </a:cubicBezTo>
                  <a:lnTo>
                    <a:pt x="0" y="173146"/>
                  </a:lnTo>
                  <a:cubicBezTo>
                    <a:pt x="0" y="127225"/>
                    <a:pt x="18242" y="83185"/>
                    <a:pt x="50713" y="50713"/>
                  </a:cubicBezTo>
                  <a:cubicBezTo>
                    <a:pt x="83185" y="18242"/>
                    <a:pt x="127225" y="0"/>
                    <a:pt x="173146" y="0"/>
                  </a:cubicBezTo>
                  <a:close/>
                </a:path>
              </a:pathLst>
            </a:custGeom>
            <a:solidFill>
              <a:srgbClr val="000000">
                <a:alpha val="0"/>
              </a:srgbClr>
            </a:solidFill>
            <a:ln w="38100" cap="rnd">
              <a:gradFill>
                <a:gsLst>
                  <a:gs pos="0">
                    <a:srgbClr val="FFFFFF">
                      <a:alpha val="100000"/>
                    </a:srgbClr>
                  </a:gs>
                  <a:gs pos="50000">
                    <a:srgbClr val="FFFFFF">
                      <a:alpha val="100000"/>
                    </a:srgbClr>
                  </a:gs>
                  <a:gs pos="100000">
                    <a:srgbClr val="FFFFFF">
                      <a:alpha val="100000"/>
                    </a:srgbClr>
                  </a:gs>
                </a:gsLst>
                <a:path path="circle">
                  <a:fillToRect r="100000" b="100000"/>
                </a:path>
                <a:tileRect l="-100000" t="-100000"/>
              </a:gradFill>
              <a:prstDash val="solid"/>
              <a:round/>
            </a:ln>
          </p:spPr>
          <p:txBody>
            <a:bodyPr/>
            <a:lstStyle/>
            <a:p>
              <a:pPr defTabSz="457200">
                <a:buClrTx/>
              </a:pPr>
              <a:endParaRPr lang="pt-BR" sz="900" kern="1200">
                <a:solidFill>
                  <a:prstClr val="black"/>
                </a:solidFill>
                <a:latin typeface="Calibri"/>
                <a:ea typeface="+mn-ea"/>
                <a:cs typeface="+mn-cs"/>
              </a:endParaRPr>
            </a:p>
          </p:txBody>
        </p:sp>
        <p:sp>
          <p:nvSpPr>
            <p:cNvPr id="15" name="TextBox 15"/>
            <p:cNvSpPr txBox="1"/>
            <p:nvPr/>
          </p:nvSpPr>
          <p:spPr>
            <a:xfrm>
              <a:off x="0" y="-38100"/>
              <a:ext cx="812800" cy="85090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16" name="Freeform 16"/>
          <p:cNvSpPr/>
          <p:nvPr/>
        </p:nvSpPr>
        <p:spPr>
          <a:xfrm>
            <a:off x="3257557" y="1510060"/>
            <a:ext cx="393178" cy="235907"/>
          </a:xfrm>
          <a:custGeom>
            <a:avLst/>
            <a:gdLst/>
            <a:ahLst/>
            <a:cxnLst/>
            <a:rect l="l" t="t" r="r" b="b"/>
            <a:pathLst>
              <a:path w="786356" h="471813">
                <a:moveTo>
                  <a:pt x="0" y="0"/>
                </a:moveTo>
                <a:lnTo>
                  <a:pt x="786356" y="0"/>
                </a:lnTo>
                <a:lnTo>
                  <a:pt x="786356" y="471814"/>
                </a:lnTo>
                <a:lnTo>
                  <a:pt x="0" y="4718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buClrTx/>
            </a:pPr>
            <a:endParaRPr lang="pt-BR" sz="900" kern="1200">
              <a:solidFill>
                <a:prstClr val="black"/>
              </a:solidFill>
              <a:latin typeface="Calibri"/>
              <a:ea typeface="+mn-ea"/>
              <a:cs typeface="+mn-cs"/>
            </a:endParaRPr>
          </a:p>
        </p:txBody>
      </p:sp>
      <p:grpSp>
        <p:nvGrpSpPr>
          <p:cNvPr id="17" name="Group 17"/>
          <p:cNvGrpSpPr/>
          <p:nvPr/>
        </p:nvGrpSpPr>
        <p:grpSpPr>
          <a:xfrm>
            <a:off x="937182" y="3426939"/>
            <a:ext cx="420501" cy="42050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gradFill>
                <a:gsLst>
                  <a:gs pos="0">
                    <a:srgbClr val="FFFFFF">
                      <a:alpha val="80000"/>
                    </a:srgbClr>
                  </a:gs>
                  <a:gs pos="50000">
                    <a:srgbClr val="FFFFFF">
                      <a:alpha val="80000"/>
                    </a:srgbClr>
                  </a:gs>
                  <a:gs pos="100000">
                    <a:srgbClr val="FFFFFF">
                      <a:alpha val="80000"/>
                    </a:srgbClr>
                  </a:gs>
                </a:gsLst>
                <a:path path="circle">
                  <a:fillToRect r="100000" b="100000"/>
                </a:path>
                <a:tileRect l="-100000" t="-100000"/>
              </a:gradFill>
              <a:prstDash val="solid"/>
              <a:miter/>
            </a:ln>
          </p:spPr>
          <p:txBody>
            <a:bodyPr/>
            <a:lstStyle/>
            <a:p>
              <a:pPr defTabSz="457200">
                <a:buClrTx/>
              </a:pPr>
              <a:endParaRPr lang="pt-BR" sz="900" kern="1200">
                <a:solidFill>
                  <a:prstClr val="black"/>
                </a:solidFill>
                <a:latin typeface="Calibri"/>
                <a:ea typeface="+mn-ea"/>
                <a:cs typeface="+mn-cs"/>
              </a:endParaRPr>
            </a:p>
          </p:txBody>
        </p:sp>
        <p:sp>
          <p:nvSpPr>
            <p:cNvPr id="19" name="TextBox 19"/>
            <p:cNvSpPr txBox="1"/>
            <p:nvPr/>
          </p:nvSpPr>
          <p:spPr>
            <a:xfrm>
              <a:off x="76200" y="38100"/>
              <a:ext cx="660400" cy="69850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20" name="Freeform 20"/>
          <p:cNvSpPr/>
          <p:nvPr/>
        </p:nvSpPr>
        <p:spPr>
          <a:xfrm>
            <a:off x="1076783" y="3567580"/>
            <a:ext cx="141299" cy="134764"/>
          </a:xfrm>
          <a:custGeom>
            <a:avLst/>
            <a:gdLst/>
            <a:ahLst/>
            <a:cxnLst/>
            <a:rect l="l" t="t" r="r" b="b"/>
            <a:pathLst>
              <a:path w="282598" h="269528">
                <a:moveTo>
                  <a:pt x="0" y="0"/>
                </a:moveTo>
                <a:lnTo>
                  <a:pt x="282598" y="0"/>
                </a:lnTo>
                <a:lnTo>
                  <a:pt x="282598" y="269528"/>
                </a:lnTo>
                <a:lnTo>
                  <a:pt x="0" y="269528"/>
                </a:lnTo>
                <a:lnTo>
                  <a:pt x="0" y="0"/>
                </a:lnTo>
                <a:close/>
              </a:path>
            </a:pathLst>
          </a:custGeom>
          <a:blipFill>
            <a:blip r:embed="rId7">
              <a:alphaModFix amt="80000"/>
              <a:extLst>
                <a:ext uri="{96DAC541-7B7A-43D3-8B79-37D633B846F1}">
                  <asvg:svgBlip xmlns:asvg="http://schemas.microsoft.com/office/drawing/2016/SVG/main" r:embed="rId8"/>
                </a:ext>
              </a:extLst>
            </a:blip>
            <a:stretch>
              <a:fillRect/>
            </a:stretch>
          </a:blipFill>
        </p:spPr>
        <p:txBody>
          <a:bodyPr/>
          <a:lstStyle/>
          <a:p>
            <a:pPr defTabSz="457200">
              <a:buClrTx/>
            </a:pPr>
            <a:endParaRPr lang="pt-BR" sz="900" kern="1200">
              <a:solidFill>
                <a:prstClr val="black"/>
              </a:solidFill>
              <a:latin typeface="Calibri"/>
              <a:ea typeface="+mn-ea"/>
              <a:cs typeface="+mn-cs"/>
            </a:endParaRPr>
          </a:p>
        </p:txBody>
      </p:sp>
      <p:grpSp>
        <p:nvGrpSpPr>
          <p:cNvPr id="21" name="Group 21"/>
          <p:cNvGrpSpPr/>
          <p:nvPr/>
        </p:nvGrpSpPr>
        <p:grpSpPr>
          <a:xfrm>
            <a:off x="3243895" y="3408082"/>
            <a:ext cx="420501" cy="42050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gradFill>
                <a:gsLst>
                  <a:gs pos="0">
                    <a:srgbClr val="FFFFFF">
                      <a:alpha val="80000"/>
                    </a:srgbClr>
                  </a:gs>
                  <a:gs pos="50000">
                    <a:srgbClr val="FFFFFF">
                      <a:alpha val="80000"/>
                    </a:srgbClr>
                  </a:gs>
                  <a:gs pos="100000">
                    <a:srgbClr val="FFFFFF">
                      <a:alpha val="80000"/>
                    </a:srgbClr>
                  </a:gs>
                </a:gsLst>
                <a:path path="circle">
                  <a:fillToRect r="100000" b="100000"/>
                </a:path>
                <a:tileRect l="-100000" t="-100000"/>
              </a:gradFill>
              <a:prstDash val="solid"/>
              <a:miter/>
            </a:ln>
          </p:spPr>
          <p:txBody>
            <a:bodyPr/>
            <a:lstStyle/>
            <a:p>
              <a:pPr defTabSz="457200">
                <a:buClrTx/>
              </a:pPr>
              <a:endParaRPr lang="pt-BR" sz="900" kern="1200">
                <a:solidFill>
                  <a:prstClr val="black"/>
                </a:solidFill>
                <a:latin typeface="Calibri"/>
                <a:ea typeface="+mn-ea"/>
                <a:cs typeface="+mn-cs"/>
              </a:endParaRPr>
            </a:p>
          </p:txBody>
        </p:sp>
        <p:sp>
          <p:nvSpPr>
            <p:cNvPr id="23" name="TextBox 23"/>
            <p:cNvSpPr txBox="1"/>
            <p:nvPr/>
          </p:nvSpPr>
          <p:spPr>
            <a:xfrm>
              <a:off x="76200" y="38100"/>
              <a:ext cx="660400" cy="698500"/>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24" name="Freeform 24"/>
          <p:cNvSpPr/>
          <p:nvPr/>
        </p:nvSpPr>
        <p:spPr>
          <a:xfrm>
            <a:off x="3383496" y="3548723"/>
            <a:ext cx="141299" cy="134764"/>
          </a:xfrm>
          <a:custGeom>
            <a:avLst/>
            <a:gdLst/>
            <a:ahLst/>
            <a:cxnLst/>
            <a:rect l="l" t="t" r="r" b="b"/>
            <a:pathLst>
              <a:path w="282598" h="269528">
                <a:moveTo>
                  <a:pt x="0" y="0"/>
                </a:moveTo>
                <a:lnTo>
                  <a:pt x="282598" y="0"/>
                </a:lnTo>
                <a:lnTo>
                  <a:pt x="282598" y="269528"/>
                </a:lnTo>
                <a:lnTo>
                  <a:pt x="0" y="269528"/>
                </a:lnTo>
                <a:lnTo>
                  <a:pt x="0" y="0"/>
                </a:lnTo>
                <a:close/>
              </a:path>
            </a:pathLst>
          </a:custGeom>
          <a:blipFill>
            <a:blip r:embed="rId7">
              <a:alphaModFix amt="80000"/>
              <a:extLst>
                <a:ext uri="{96DAC541-7B7A-43D3-8B79-37D633B846F1}">
                  <asvg:svgBlip xmlns:asvg="http://schemas.microsoft.com/office/drawing/2016/SVG/main" r:embed="rId8"/>
                </a:ext>
              </a:extLst>
            </a:blip>
            <a:stretch>
              <a:fillRect/>
            </a:stretch>
          </a:blipFill>
        </p:spPr>
        <p:txBody>
          <a:bodyPr/>
          <a:lstStyle/>
          <a:p>
            <a:pPr defTabSz="457200">
              <a:buClrTx/>
            </a:pPr>
            <a:endParaRPr lang="pt-BR" sz="900" kern="1200">
              <a:solidFill>
                <a:prstClr val="black"/>
              </a:solidFill>
              <a:latin typeface="Calibri"/>
              <a:ea typeface="+mn-ea"/>
              <a:cs typeface="+mn-cs"/>
            </a:endParaRPr>
          </a:p>
        </p:txBody>
      </p:sp>
      <p:sp>
        <p:nvSpPr>
          <p:cNvPr id="25" name="Freeform 25"/>
          <p:cNvSpPr/>
          <p:nvPr/>
        </p:nvSpPr>
        <p:spPr>
          <a:xfrm>
            <a:off x="5645066" y="3273318"/>
            <a:ext cx="141299" cy="134764"/>
          </a:xfrm>
          <a:custGeom>
            <a:avLst/>
            <a:gdLst/>
            <a:ahLst/>
            <a:cxnLst/>
            <a:rect l="l" t="t" r="r" b="b"/>
            <a:pathLst>
              <a:path w="282598" h="269528">
                <a:moveTo>
                  <a:pt x="0" y="0"/>
                </a:moveTo>
                <a:lnTo>
                  <a:pt x="282598" y="0"/>
                </a:lnTo>
                <a:lnTo>
                  <a:pt x="282598" y="269528"/>
                </a:lnTo>
                <a:lnTo>
                  <a:pt x="0" y="269528"/>
                </a:lnTo>
                <a:lnTo>
                  <a:pt x="0" y="0"/>
                </a:lnTo>
                <a:close/>
              </a:path>
            </a:pathLst>
          </a:custGeom>
          <a:blipFill>
            <a:blip r:embed="rId7">
              <a:alphaModFix amt="80000"/>
              <a:extLst>
                <a:ext uri="{96DAC541-7B7A-43D3-8B79-37D633B846F1}">
                  <asvg:svgBlip xmlns:asvg="http://schemas.microsoft.com/office/drawing/2016/SVG/main" r:embed="rId8"/>
                </a:ext>
              </a:extLst>
            </a:blip>
            <a:stretch>
              <a:fillRect/>
            </a:stretch>
          </a:blipFill>
        </p:spPr>
        <p:txBody>
          <a:bodyPr/>
          <a:lstStyle/>
          <a:p>
            <a:pPr defTabSz="457200">
              <a:buClrTx/>
            </a:pPr>
            <a:endParaRPr lang="pt-BR" sz="900" kern="1200">
              <a:solidFill>
                <a:prstClr val="black"/>
              </a:solidFill>
              <a:latin typeface="Calibri"/>
              <a:ea typeface="+mn-ea"/>
              <a:cs typeface="+mn-cs"/>
            </a:endParaRPr>
          </a:p>
        </p:txBody>
      </p:sp>
      <p:sp>
        <p:nvSpPr>
          <p:cNvPr id="26" name="Freeform 26"/>
          <p:cNvSpPr/>
          <p:nvPr/>
        </p:nvSpPr>
        <p:spPr>
          <a:xfrm>
            <a:off x="4572000" y="0"/>
            <a:ext cx="4595688" cy="5260733"/>
          </a:xfrm>
          <a:custGeom>
            <a:avLst/>
            <a:gdLst/>
            <a:ahLst/>
            <a:cxnLst/>
            <a:rect l="l" t="t" r="r" b="b"/>
            <a:pathLst>
              <a:path w="9191375" h="10521466">
                <a:moveTo>
                  <a:pt x="0" y="0"/>
                </a:moveTo>
                <a:lnTo>
                  <a:pt x="9191375" y="0"/>
                </a:lnTo>
                <a:lnTo>
                  <a:pt x="9191375" y="10521466"/>
                </a:lnTo>
                <a:lnTo>
                  <a:pt x="0" y="10521466"/>
                </a:lnTo>
                <a:lnTo>
                  <a:pt x="0" y="0"/>
                </a:lnTo>
                <a:close/>
              </a:path>
            </a:pathLst>
          </a:custGeom>
          <a:blipFill>
            <a:blip r:embed="rId9">
              <a:alphaModFix amt="94000"/>
            </a:blip>
            <a:stretch>
              <a:fillRect l="-68427" r="-3386"/>
            </a:stretch>
          </a:blipFill>
        </p:spPr>
        <p:txBody>
          <a:bodyPr/>
          <a:lstStyle/>
          <a:p>
            <a:pPr defTabSz="457200">
              <a:buClrTx/>
            </a:pPr>
            <a:endParaRPr lang="pt-BR" sz="900" kern="1200">
              <a:solidFill>
                <a:prstClr val="black"/>
              </a:solidFill>
              <a:latin typeface="Calibri"/>
              <a:ea typeface="+mn-ea"/>
              <a:cs typeface="+mn-cs"/>
            </a:endParaRPr>
          </a:p>
        </p:txBody>
      </p:sp>
      <p:sp>
        <p:nvSpPr>
          <p:cNvPr id="27" name="TextBox 27"/>
          <p:cNvSpPr txBox="1"/>
          <p:nvPr/>
        </p:nvSpPr>
        <p:spPr>
          <a:xfrm>
            <a:off x="247826" y="2353209"/>
            <a:ext cx="1774449" cy="641201"/>
          </a:xfrm>
          <a:prstGeom prst="rect">
            <a:avLst/>
          </a:prstGeom>
        </p:spPr>
        <p:txBody>
          <a:bodyPr lIns="0" tIns="0" rIns="0" bIns="0" rtlCol="0" anchor="t">
            <a:spAutoFit/>
          </a:bodyPr>
          <a:lstStyle/>
          <a:p>
            <a:pPr algn="ctr" defTabSz="457200">
              <a:lnSpc>
                <a:spcPts val="2500"/>
              </a:lnSpc>
              <a:buClrTx/>
            </a:pPr>
            <a:r>
              <a:rPr lang="en-US" sz="2500" kern="1200" dirty="0">
                <a:solidFill>
                  <a:srgbClr val="FFFFFF"/>
                </a:solidFill>
                <a:latin typeface="Agrandir"/>
                <a:ea typeface="+mn-ea"/>
                <a:cs typeface="+mn-cs"/>
              </a:rPr>
              <a:t>113</a:t>
            </a:r>
          </a:p>
          <a:p>
            <a:pPr algn="ctr" defTabSz="457200">
              <a:lnSpc>
                <a:spcPts val="2500"/>
              </a:lnSpc>
              <a:buClrTx/>
            </a:pPr>
            <a:r>
              <a:rPr lang="en-US" sz="2500" kern="1200" dirty="0" err="1">
                <a:solidFill>
                  <a:srgbClr val="FFFFFF"/>
                </a:solidFill>
                <a:latin typeface="Agrandir"/>
                <a:ea typeface="+mn-ea"/>
                <a:cs typeface="+mn-cs"/>
              </a:rPr>
              <a:t>Objetives</a:t>
            </a:r>
            <a:endParaRPr lang="en-US" sz="2500" kern="1200" dirty="0">
              <a:solidFill>
                <a:srgbClr val="FFFFFF"/>
              </a:solidFill>
              <a:latin typeface="Agrandir"/>
              <a:ea typeface="+mn-ea"/>
              <a:cs typeface="+mn-cs"/>
            </a:endParaRPr>
          </a:p>
        </p:txBody>
      </p:sp>
      <p:sp>
        <p:nvSpPr>
          <p:cNvPr id="28" name="TextBox 28"/>
          <p:cNvSpPr txBox="1"/>
          <p:nvPr/>
        </p:nvSpPr>
        <p:spPr>
          <a:xfrm>
            <a:off x="2566921" y="2343103"/>
            <a:ext cx="1774449" cy="641201"/>
          </a:xfrm>
          <a:prstGeom prst="rect">
            <a:avLst/>
          </a:prstGeom>
        </p:spPr>
        <p:txBody>
          <a:bodyPr lIns="0" tIns="0" rIns="0" bIns="0" rtlCol="0" anchor="t">
            <a:spAutoFit/>
          </a:bodyPr>
          <a:lstStyle/>
          <a:p>
            <a:pPr algn="ctr" defTabSz="457200">
              <a:lnSpc>
                <a:spcPts val="2500"/>
              </a:lnSpc>
              <a:buClrTx/>
            </a:pPr>
            <a:r>
              <a:rPr lang="en-US" sz="2500" kern="1200" dirty="0">
                <a:solidFill>
                  <a:srgbClr val="FFFFFF"/>
                </a:solidFill>
                <a:latin typeface="Agrandir"/>
                <a:ea typeface="+mn-ea"/>
                <a:cs typeface="+mn-cs"/>
              </a:rPr>
              <a:t>29</a:t>
            </a:r>
          </a:p>
          <a:p>
            <a:pPr algn="ctr" defTabSz="457200">
              <a:lnSpc>
                <a:spcPts val="2500"/>
              </a:lnSpc>
              <a:buClrTx/>
            </a:pPr>
            <a:r>
              <a:rPr lang="en-US" sz="2500" kern="1200" dirty="0">
                <a:solidFill>
                  <a:srgbClr val="FFFFFF"/>
                </a:solidFill>
                <a:latin typeface="Agrandir"/>
                <a:ea typeface="+mn-ea"/>
                <a:cs typeface="+mn-cs"/>
              </a:rPr>
              <a:t>Resolutions</a:t>
            </a:r>
          </a:p>
        </p:txBody>
      </p:sp>
      <p:grpSp>
        <p:nvGrpSpPr>
          <p:cNvPr id="29" name="Group 29"/>
          <p:cNvGrpSpPr>
            <a:grpSpLocks noChangeAspect="1"/>
          </p:cNvGrpSpPr>
          <p:nvPr/>
        </p:nvGrpSpPr>
        <p:grpSpPr>
          <a:xfrm>
            <a:off x="-4762108" y="-890582"/>
            <a:ext cx="9334108" cy="8579971"/>
            <a:chOff x="0" y="0"/>
            <a:chExt cx="10080003" cy="9265602"/>
          </a:xfrm>
        </p:grpSpPr>
        <p:sp>
          <p:nvSpPr>
            <p:cNvPr id="30" name="Freeform 30"/>
            <p:cNvSpPr/>
            <p:nvPr/>
          </p:nvSpPr>
          <p:spPr>
            <a:xfrm>
              <a:off x="0" y="0"/>
              <a:ext cx="10079990" cy="9265539"/>
            </a:xfrm>
            <a:custGeom>
              <a:avLst/>
              <a:gdLst/>
              <a:ahLst/>
              <a:cxnLst/>
              <a:rect l="l" t="t" r="r" b="b"/>
              <a:pathLst>
                <a:path w="10079990" h="9265539">
                  <a:moveTo>
                    <a:pt x="0" y="0"/>
                  </a:moveTo>
                  <a:lnTo>
                    <a:pt x="0" y="9265539"/>
                  </a:lnTo>
                  <a:lnTo>
                    <a:pt x="10079990" y="9265539"/>
                  </a:lnTo>
                  <a:lnTo>
                    <a:pt x="10079990" y="0"/>
                  </a:lnTo>
                  <a:close/>
                </a:path>
              </a:pathLst>
            </a:custGeom>
            <a:blipFill>
              <a:blip r:embed="rId10">
                <a:alphaModFix amt="4000"/>
              </a:blip>
              <a:stretch>
                <a:fillRect l="-171" t="-205" r="-170" b="-203"/>
              </a:stretch>
            </a:blipFill>
          </p:spPr>
          <p:txBody>
            <a:bodyPr/>
            <a:lstStyle/>
            <a:p>
              <a:pPr defTabSz="457200">
                <a:buClrTx/>
              </a:pPr>
              <a:endParaRPr lang="es-ES_tradnl" sz="900" kern="1200">
                <a:solidFill>
                  <a:prstClr val="black"/>
                </a:solidFill>
                <a:latin typeface="Calibri"/>
                <a:ea typeface="+mn-ea"/>
                <a:cs typeface="+mn-cs"/>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9267"/>
            <a:ext cx="294215" cy="5782034"/>
            <a:chOff x="0" y="0"/>
            <a:chExt cx="154977" cy="3045680"/>
          </a:xfrm>
        </p:grpSpPr>
        <p:sp>
          <p:nvSpPr>
            <p:cNvPr id="3" name="Freeform 3"/>
            <p:cNvSpPr/>
            <p:nvPr/>
          </p:nvSpPr>
          <p:spPr>
            <a:xfrm>
              <a:off x="0" y="0"/>
              <a:ext cx="154977" cy="3045680"/>
            </a:xfrm>
            <a:custGeom>
              <a:avLst/>
              <a:gdLst/>
              <a:ahLst/>
              <a:cxnLst/>
              <a:rect l="l" t="t" r="r" b="b"/>
              <a:pathLst>
                <a:path w="154977" h="3045680">
                  <a:moveTo>
                    <a:pt x="0" y="0"/>
                  </a:moveTo>
                  <a:lnTo>
                    <a:pt x="154977" y="0"/>
                  </a:lnTo>
                  <a:lnTo>
                    <a:pt x="154977" y="3045680"/>
                  </a:lnTo>
                  <a:lnTo>
                    <a:pt x="0" y="3045680"/>
                  </a:lnTo>
                  <a:close/>
                </a:path>
              </a:pathLst>
            </a:custGeom>
            <a:solidFill>
              <a:srgbClr val="3C3A27"/>
            </a:solidFill>
          </p:spPr>
          <p:txBody>
            <a:bodyPr/>
            <a:lstStyle/>
            <a:p>
              <a:pPr defTabSz="457200">
                <a:buClrTx/>
              </a:pPr>
              <a:endParaRPr lang="pt-BR" sz="900" kern="1200">
                <a:solidFill>
                  <a:prstClr val="black"/>
                </a:solidFill>
                <a:latin typeface="Calibri"/>
                <a:ea typeface="+mn-ea"/>
                <a:cs typeface="+mn-cs"/>
              </a:endParaRPr>
            </a:p>
          </p:txBody>
        </p:sp>
        <p:sp>
          <p:nvSpPr>
            <p:cNvPr id="4" name="TextBox 4"/>
            <p:cNvSpPr txBox="1"/>
            <p:nvPr/>
          </p:nvSpPr>
          <p:spPr>
            <a:xfrm>
              <a:off x="0" y="-38100"/>
              <a:ext cx="154977" cy="3083780"/>
            </a:xfrm>
            <a:prstGeom prst="rect">
              <a:avLst/>
            </a:prstGeom>
          </p:spPr>
          <p:txBody>
            <a:bodyPr lIns="25400" tIns="25400" rIns="25400" bIns="25400" rtlCol="0" anchor="ctr"/>
            <a:lstStyle/>
            <a:p>
              <a:pPr algn="ctr" defTabSz="457200">
                <a:lnSpc>
                  <a:spcPts val="1330"/>
                </a:lnSpc>
                <a:spcBef>
                  <a:spcPct val="0"/>
                </a:spcBef>
                <a:buClrTx/>
              </a:pPr>
              <a:endParaRPr sz="900" kern="1200">
                <a:solidFill>
                  <a:prstClr val="black"/>
                </a:solidFill>
                <a:latin typeface="Calibri"/>
                <a:ea typeface="+mn-ea"/>
                <a:cs typeface="+mn-cs"/>
              </a:endParaRPr>
            </a:p>
          </p:txBody>
        </p:sp>
      </p:grpSp>
      <p:grpSp>
        <p:nvGrpSpPr>
          <p:cNvPr id="5" name="Group 5"/>
          <p:cNvGrpSpPr/>
          <p:nvPr/>
        </p:nvGrpSpPr>
        <p:grpSpPr>
          <a:xfrm>
            <a:off x="6269601" y="-319267"/>
            <a:ext cx="294215" cy="5782034"/>
            <a:chOff x="0" y="0"/>
            <a:chExt cx="154977" cy="3045680"/>
          </a:xfrm>
        </p:grpSpPr>
        <p:sp>
          <p:nvSpPr>
            <p:cNvPr id="6" name="Freeform 6"/>
            <p:cNvSpPr/>
            <p:nvPr/>
          </p:nvSpPr>
          <p:spPr>
            <a:xfrm>
              <a:off x="0" y="0"/>
              <a:ext cx="154977" cy="3045680"/>
            </a:xfrm>
            <a:custGeom>
              <a:avLst/>
              <a:gdLst/>
              <a:ahLst/>
              <a:cxnLst/>
              <a:rect l="l" t="t" r="r" b="b"/>
              <a:pathLst>
                <a:path w="154977" h="3045680">
                  <a:moveTo>
                    <a:pt x="0" y="0"/>
                  </a:moveTo>
                  <a:lnTo>
                    <a:pt x="154977" y="0"/>
                  </a:lnTo>
                  <a:lnTo>
                    <a:pt x="154977" y="3045680"/>
                  </a:lnTo>
                  <a:lnTo>
                    <a:pt x="0" y="3045680"/>
                  </a:lnTo>
                  <a:close/>
                </a:path>
              </a:pathLst>
            </a:custGeom>
            <a:solidFill>
              <a:srgbClr val="9A3A0E"/>
            </a:solidFill>
          </p:spPr>
          <p:txBody>
            <a:bodyPr/>
            <a:lstStyle/>
            <a:p>
              <a:pPr defTabSz="457200">
                <a:buClrTx/>
              </a:pPr>
              <a:endParaRPr lang="pt-BR" sz="900" kern="1200">
                <a:solidFill>
                  <a:prstClr val="black"/>
                </a:solidFill>
                <a:latin typeface="Calibri"/>
                <a:ea typeface="+mn-ea"/>
                <a:cs typeface="+mn-cs"/>
              </a:endParaRPr>
            </a:p>
          </p:txBody>
        </p:sp>
        <p:sp>
          <p:nvSpPr>
            <p:cNvPr id="7" name="TextBox 7"/>
            <p:cNvSpPr txBox="1"/>
            <p:nvPr/>
          </p:nvSpPr>
          <p:spPr>
            <a:xfrm>
              <a:off x="0" y="-38100"/>
              <a:ext cx="154977" cy="3083780"/>
            </a:xfrm>
            <a:prstGeom prst="rect">
              <a:avLst/>
            </a:prstGeom>
          </p:spPr>
          <p:txBody>
            <a:bodyPr lIns="25400" tIns="25400" rIns="25400" bIns="25400" rtlCol="0" anchor="ctr"/>
            <a:lstStyle/>
            <a:p>
              <a:pPr algn="ctr" defTabSz="457200">
                <a:lnSpc>
                  <a:spcPts val="1330"/>
                </a:lnSpc>
                <a:spcBef>
                  <a:spcPct val="0"/>
                </a:spcBef>
                <a:buClrTx/>
              </a:pPr>
              <a:endParaRPr sz="900" kern="1200">
                <a:solidFill>
                  <a:prstClr val="black"/>
                </a:solidFill>
                <a:latin typeface="Calibri"/>
                <a:ea typeface="+mn-ea"/>
                <a:cs typeface="+mn-cs"/>
              </a:endParaRPr>
            </a:p>
          </p:txBody>
        </p:sp>
      </p:grpSp>
      <p:grpSp>
        <p:nvGrpSpPr>
          <p:cNvPr id="8" name="Group 8"/>
          <p:cNvGrpSpPr/>
          <p:nvPr/>
        </p:nvGrpSpPr>
        <p:grpSpPr>
          <a:xfrm>
            <a:off x="6563816" y="-319267"/>
            <a:ext cx="294215" cy="5782034"/>
            <a:chOff x="0" y="0"/>
            <a:chExt cx="154977" cy="3045680"/>
          </a:xfrm>
        </p:grpSpPr>
        <p:sp>
          <p:nvSpPr>
            <p:cNvPr id="9" name="Freeform 9"/>
            <p:cNvSpPr/>
            <p:nvPr/>
          </p:nvSpPr>
          <p:spPr>
            <a:xfrm>
              <a:off x="0" y="0"/>
              <a:ext cx="154977" cy="3045680"/>
            </a:xfrm>
            <a:custGeom>
              <a:avLst/>
              <a:gdLst/>
              <a:ahLst/>
              <a:cxnLst/>
              <a:rect l="l" t="t" r="r" b="b"/>
              <a:pathLst>
                <a:path w="154977" h="3045680">
                  <a:moveTo>
                    <a:pt x="0" y="0"/>
                  </a:moveTo>
                  <a:lnTo>
                    <a:pt x="154977" y="0"/>
                  </a:lnTo>
                  <a:lnTo>
                    <a:pt x="154977" y="3045680"/>
                  </a:lnTo>
                  <a:lnTo>
                    <a:pt x="0" y="3045680"/>
                  </a:lnTo>
                  <a:close/>
                </a:path>
              </a:pathLst>
            </a:custGeom>
            <a:solidFill>
              <a:srgbClr val="B04231"/>
            </a:solidFill>
          </p:spPr>
          <p:txBody>
            <a:bodyPr/>
            <a:lstStyle/>
            <a:p>
              <a:pPr defTabSz="457200">
                <a:buClrTx/>
              </a:pPr>
              <a:endParaRPr lang="pt-BR" sz="900" kern="1200">
                <a:solidFill>
                  <a:prstClr val="black"/>
                </a:solidFill>
                <a:latin typeface="Calibri"/>
                <a:ea typeface="+mn-ea"/>
                <a:cs typeface="+mn-cs"/>
              </a:endParaRPr>
            </a:p>
          </p:txBody>
        </p:sp>
        <p:sp>
          <p:nvSpPr>
            <p:cNvPr id="10" name="TextBox 10"/>
            <p:cNvSpPr txBox="1"/>
            <p:nvPr/>
          </p:nvSpPr>
          <p:spPr>
            <a:xfrm>
              <a:off x="0" y="-38100"/>
              <a:ext cx="154977" cy="3083780"/>
            </a:xfrm>
            <a:prstGeom prst="rect">
              <a:avLst/>
            </a:prstGeom>
          </p:spPr>
          <p:txBody>
            <a:bodyPr lIns="25400" tIns="25400" rIns="25400" bIns="25400" rtlCol="0" anchor="ctr"/>
            <a:lstStyle/>
            <a:p>
              <a:pPr algn="ctr" defTabSz="457200">
                <a:lnSpc>
                  <a:spcPts val="1330"/>
                </a:lnSpc>
                <a:spcBef>
                  <a:spcPct val="0"/>
                </a:spcBef>
                <a:buClrTx/>
              </a:pPr>
              <a:endParaRPr sz="900" kern="1200">
                <a:solidFill>
                  <a:prstClr val="black"/>
                </a:solidFill>
                <a:latin typeface="Calibri"/>
                <a:ea typeface="+mn-ea"/>
                <a:cs typeface="+mn-cs"/>
              </a:endParaRPr>
            </a:p>
          </p:txBody>
        </p:sp>
      </p:grpSp>
      <p:grpSp>
        <p:nvGrpSpPr>
          <p:cNvPr id="11" name="Group 11"/>
          <p:cNvGrpSpPr/>
          <p:nvPr/>
        </p:nvGrpSpPr>
        <p:grpSpPr>
          <a:xfrm>
            <a:off x="6858031" y="0"/>
            <a:ext cx="2285969" cy="5143500"/>
            <a:chOff x="0" y="0"/>
            <a:chExt cx="1204132" cy="2709333"/>
          </a:xfrm>
        </p:grpSpPr>
        <p:sp>
          <p:nvSpPr>
            <p:cNvPr id="12" name="Freeform 12"/>
            <p:cNvSpPr/>
            <p:nvPr/>
          </p:nvSpPr>
          <p:spPr>
            <a:xfrm>
              <a:off x="0" y="0"/>
              <a:ext cx="1204132" cy="2709333"/>
            </a:xfrm>
            <a:custGeom>
              <a:avLst/>
              <a:gdLst/>
              <a:ahLst/>
              <a:cxnLst/>
              <a:rect l="l" t="t" r="r" b="b"/>
              <a:pathLst>
                <a:path w="1204132" h="2709333">
                  <a:moveTo>
                    <a:pt x="0" y="0"/>
                  </a:moveTo>
                  <a:lnTo>
                    <a:pt x="1204132" y="0"/>
                  </a:lnTo>
                  <a:lnTo>
                    <a:pt x="1204132" y="2709333"/>
                  </a:lnTo>
                  <a:lnTo>
                    <a:pt x="0" y="2709333"/>
                  </a:lnTo>
                  <a:close/>
                </a:path>
              </a:pathLst>
            </a:custGeom>
            <a:solidFill>
              <a:srgbClr val="CFF6F4"/>
            </a:solidFill>
          </p:spPr>
          <p:txBody>
            <a:bodyPr/>
            <a:lstStyle/>
            <a:p>
              <a:pPr defTabSz="457200">
                <a:buClrTx/>
              </a:pPr>
              <a:endParaRPr lang="pt-BR" sz="900" kern="1200">
                <a:solidFill>
                  <a:prstClr val="black"/>
                </a:solidFill>
                <a:latin typeface="Calibri"/>
                <a:ea typeface="+mn-ea"/>
                <a:cs typeface="+mn-cs"/>
              </a:endParaRPr>
            </a:p>
          </p:txBody>
        </p:sp>
        <p:sp>
          <p:nvSpPr>
            <p:cNvPr id="13" name="TextBox 13"/>
            <p:cNvSpPr txBox="1"/>
            <p:nvPr/>
          </p:nvSpPr>
          <p:spPr>
            <a:xfrm>
              <a:off x="0" y="-38100"/>
              <a:ext cx="1204132" cy="2747433"/>
            </a:xfrm>
            <a:prstGeom prst="rect">
              <a:avLst/>
            </a:prstGeom>
          </p:spPr>
          <p:txBody>
            <a:bodyPr lIns="25400" tIns="25400" rIns="25400" bIns="25400" rtlCol="0" anchor="ctr"/>
            <a:lstStyle/>
            <a:p>
              <a:pPr algn="ctr" defTabSz="457200">
                <a:lnSpc>
                  <a:spcPts val="1330"/>
                </a:lnSpc>
                <a:spcBef>
                  <a:spcPct val="0"/>
                </a:spcBef>
                <a:buClrTx/>
              </a:pPr>
              <a:endParaRPr sz="900" kern="1200">
                <a:solidFill>
                  <a:prstClr val="black"/>
                </a:solidFill>
                <a:latin typeface="Calibri"/>
                <a:ea typeface="+mn-ea"/>
                <a:cs typeface="+mn-cs"/>
              </a:endParaRPr>
            </a:p>
          </p:txBody>
        </p:sp>
      </p:grpSp>
      <p:sp>
        <p:nvSpPr>
          <p:cNvPr id="14" name="Freeform 14"/>
          <p:cNvSpPr/>
          <p:nvPr/>
        </p:nvSpPr>
        <p:spPr>
          <a:xfrm>
            <a:off x="6820991" y="-178356"/>
            <a:ext cx="2523777" cy="5500212"/>
          </a:xfrm>
          <a:custGeom>
            <a:avLst/>
            <a:gdLst/>
            <a:ahLst/>
            <a:cxnLst/>
            <a:rect l="l" t="t" r="r" b="b"/>
            <a:pathLst>
              <a:path w="5047554" h="11000424">
                <a:moveTo>
                  <a:pt x="0" y="0"/>
                </a:moveTo>
                <a:lnTo>
                  <a:pt x="5047554" y="0"/>
                </a:lnTo>
                <a:lnTo>
                  <a:pt x="5047554" y="11000424"/>
                </a:lnTo>
                <a:lnTo>
                  <a:pt x="0" y="11000424"/>
                </a:lnTo>
                <a:lnTo>
                  <a:pt x="0" y="0"/>
                </a:lnTo>
                <a:close/>
              </a:path>
            </a:pathLst>
          </a:custGeom>
          <a:blipFill>
            <a:blip r:embed="rId2"/>
            <a:stretch>
              <a:fillRect l="-13338" r="-31951"/>
            </a:stretch>
          </a:blipFill>
        </p:spPr>
        <p:txBody>
          <a:bodyPr/>
          <a:lstStyle/>
          <a:p>
            <a:pPr defTabSz="457200">
              <a:buClrTx/>
            </a:pPr>
            <a:endParaRPr lang="pt-BR" sz="900" kern="1200">
              <a:solidFill>
                <a:prstClr val="black"/>
              </a:solidFill>
              <a:latin typeface="Calibri"/>
              <a:ea typeface="+mn-ea"/>
              <a:cs typeface="+mn-cs"/>
            </a:endParaRPr>
          </a:p>
        </p:txBody>
      </p:sp>
      <p:sp>
        <p:nvSpPr>
          <p:cNvPr id="15" name="TextBox 15"/>
          <p:cNvSpPr txBox="1"/>
          <p:nvPr/>
        </p:nvSpPr>
        <p:spPr>
          <a:xfrm>
            <a:off x="551390" y="562062"/>
            <a:ext cx="5620810" cy="948978"/>
          </a:xfrm>
          <a:prstGeom prst="rect">
            <a:avLst/>
          </a:prstGeom>
        </p:spPr>
        <p:txBody>
          <a:bodyPr wrap="square" lIns="0" tIns="0" rIns="0" bIns="0" rtlCol="0" anchor="t">
            <a:spAutoFit/>
          </a:bodyPr>
          <a:lstStyle/>
          <a:p>
            <a:pPr defTabSz="457200">
              <a:lnSpc>
                <a:spcPts val="3709"/>
              </a:lnSpc>
              <a:buClrTx/>
            </a:pPr>
            <a:r>
              <a:rPr lang="en-US" sz="3709" kern="1200" dirty="0">
                <a:solidFill>
                  <a:srgbClr val="002E24"/>
                </a:solidFill>
                <a:latin typeface="Agrandir"/>
                <a:ea typeface="+mn-ea"/>
                <a:cs typeface="+mn-cs"/>
              </a:rPr>
              <a:t>Environmental challenges in the </a:t>
            </a:r>
            <a:r>
              <a:rPr lang="en-US" sz="3709" kern="1200" dirty="0">
                <a:solidFill>
                  <a:srgbClr val="9A3A0E"/>
                </a:solidFill>
                <a:latin typeface="Agrandir Bold"/>
                <a:ea typeface="+mn-ea"/>
                <a:cs typeface="+mn-cs"/>
              </a:rPr>
              <a:t>Amazon</a:t>
            </a:r>
          </a:p>
        </p:txBody>
      </p:sp>
      <p:sp>
        <p:nvSpPr>
          <p:cNvPr id="16" name="AutoShape 16"/>
          <p:cNvSpPr/>
          <p:nvPr/>
        </p:nvSpPr>
        <p:spPr>
          <a:xfrm>
            <a:off x="905855" y="1642532"/>
            <a:ext cx="840484" cy="0"/>
          </a:xfrm>
          <a:prstGeom prst="line">
            <a:avLst/>
          </a:prstGeom>
          <a:ln w="38100" cap="flat">
            <a:solidFill>
              <a:srgbClr val="002E24"/>
            </a:solidFill>
            <a:prstDash val="solid"/>
            <a:headEnd type="none" w="sm" len="sm"/>
            <a:tailEnd type="none" w="sm" len="sm"/>
          </a:ln>
        </p:spPr>
        <p:txBody>
          <a:bodyPr/>
          <a:lstStyle/>
          <a:p>
            <a:pPr defTabSz="457200">
              <a:buClrTx/>
            </a:pPr>
            <a:endParaRPr lang="pt-BR" sz="900" kern="1200">
              <a:solidFill>
                <a:prstClr val="black"/>
              </a:solidFill>
              <a:latin typeface="Calibri"/>
              <a:ea typeface="+mn-ea"/>
              <a:cs typeface="+mn-cs"/>
            </a:endParaRPr>
          </a:p>
        </p:txBody>
      </p:sp>
      <p:sp>
        <p:nvSpPr>
          <p:cNvPr id="17" name="TextBox 17"/>
          <p:cNvSpPr txBox="1"/>
          <p:nvPr/>
        </p:nvSpPr>
        <p:spPr>
          <a:xfrm>
            <a:off x="905855" y="1882601"/>
            <a:ext cx="4337392" cy="2172005"/>
          </a:xfrm>
          <a:prstGeom prst="rect">
            <a:avLst/>
          </a:prstGeom>
        </p:spPr>
        <p:txBody>
          <a:bodyPr lIns="0" tIns="0" rIns="0" bIns="0" rtlCol="0" anchor="t">
            <a:spAutoFit/>
          </a:bodyPr>
          <a:lstStyle/>
          <a:p>
            <a:pPr algn="just" defTabSz="457200">
              <a:lnSpc>
                <a:spcPts val="1920"/>
              </a:lnSpc>
              <a:buClrTx/>
            </a:pPr>
            <a:r>
              <a:rPr lang="en-US" sz="1372" kern="1200" spc="-14" dirty="0">
                <a:solidFill>
                  <a:srgbClr val="002E24">
                    <a:alpha val="84706"/>
                  </a:srgbClr>
                </a:solidFill>
                <a:latin typeface="Now"/>
                <a:ea typeface="+mn-ea"/>
                <a:cs typeface="+mn-cs"/>
              </a:rPr>
              <a:t>The </a:t>
            </a:r>
            <a:r>
              <a:rPr lang="en-US" sz="1372" b="1" kern="1200" spc="-14" dirty="0">
                <a:solidFill>
                  <a:srgbClr val="002E24">
                    <a:alpha val="84706"/>
                  </a:srgbClr>
                </a:solidFill>
                <a:latin typeface="Now"/>
                <a:ea typeface="+mn-ea"/>
                <a:cs typeface="+mn-cs"/>
              </a:rPr>
              <a:t>Amazon</a:t>
            </a:r>
            <a:r>
              <a:rPr lang="en-US" sz="1372" kern="1200" spc="-14" dirty="0">
                <a:solidFill>
                  <a:srgbClr val="002E24">
                    <a:alpha val="84706"/>
                  </a:srgbClr>
                </a:solidFill>
                <a:latin typeface="Now"/>
                <a:ea typeface="+mn-ea"/>
                <a:cs typeface="+mn-cs"/>
              </a:rPr>
              <a:t> plays a </a:t>
            </a:r>
            <a:r>
              <a:rPr lang="en-US" sz="1372" b="1" kern="1200" spc="-14" dirty="0">
                <a:solidFill>
                  <a:srgbClr val="002E24">
                    <a:alpha val="84706"/>
                  </a:srgbClr>
                </a:solidFill>
                <a:latin typeface="Now"/>
                <a:ea typeface="+mn-ea"/>
                <a:cs typeface="+mn-cs"/>
              </a:rPr>
              <a:t>vital role in global climate stability and sustaining biodiversity</a:t>
            </a:r>
            <a:r>
              <a:rPr lang="en-US" sz="1372" kern="1200" spc="-14" dirty="0">
                <a:solidFill>
                  <a:srgbClr val="002E24">
                    <a:alpha val="84706"/>
                  </a:srgbClr>
                </a:solidFill>
                <a:latin typeface="Now"/>
                <a:ea typeface="+mn-ea"/>
                <a:cs typeface="+mn-cs"/>
              </a:rPr>
              <a:t>. This vast region is fundamental in the absorption of carbon dioxide (CO2) and the release of oxygen, directly influencing global climate patterns.</a:t>
            </a:r>
          </a:p>
          <a:p>
            <a:pPr algn="just" defTabSz="457200">
              <a:lnSpc>
                <a:spcPts val="1920"/>
              </a:lnSpc>
              <a:buClrTx/>
            </a:pPr>
            <a:endParaRPr lang="en-US" sz="1372" kern="1200" spc="-14" dirty="0">
              <a:solidFill>
                <a:srgbClr val="002E24">
                  <a:alpha val="84706"/>
                </a:srgbClr>
              </a:solidFill>
              <a:latin typeface="Now"/>
              <a:ea typeface="+mn-ea"/>
              <a:cs typeface="+mn-cs"/>
            </a:endParaRPr>
          </a:p>
          <a:p>
            <a:pPr algn="just" defTabSz="457200">
              <a:lnSpc>
                <a:spcPts val="1920"/>
              </a:lnSpc>
              <a:buClrTx/>
            </a:pPr>
            <a:r>
              <a:rPr lang="en-US" sz="1372" kern="1200" spc="-14" dirty="0">
                <a:solidFill>
                  <a:srgbClr val="002E24">
                    <a:alpha val="84706"/>
                  </a:srgbClr>
                </a:solidFill>
                <a:latin typeface="Now"/>
                <a:ea typeface="+mn-ea"/>
                <a:cs typeface="+mn-cs"/>
              </a:rPr>
              <a:t>The Amazon's dense vegetation cover acts as an immense carbon sink, helping to mitigate climate change by storing large quantities of this crucial gas.</a:t>
            </a:r>
          </a:p>
        </p:txBody>
      </p:sp>
      <p:sp>
        <p:nvSpPr>
          <p:cNvPr id="18" name="AutoShape 18"/>
          <p:cNvSpPr/>
          <p:nvPr/>
        </p:nvSpPr>
        <p:spPr>
          <a:xfrm>
            <a:off x="1746339" y="1642532"/>
            <a:ext cx="840484" cy="0"/>
          </a:xfrm>
          <a:prstGeom prst="line">
            <a:avLst/>
          </a:prstGeom>
          <a:ln w="38100" cap="flat">
            <a:solidFill>
              <a:srgbClr val="002E24"/>
            </a:solidFill>
            <a:prstDash val="solid"/>
            <a:headEnd type="none" w="sm" len="sm"/>
            <a:tailEnd type="none" w="sm" len="sm"/>
          </a:ln>
        </p:spPr>
        <p:txBody>
          <a:bodyPr/>
          <a:lstStyle/>
          <a:p>
            <a:pPr defTabSz="457200">
              <a:buClrTx/>
            </a:pPr>
            <a:endParaRPr lang="pt-BR" sz="900" kern="1200">
              <a:solidFill>
                <a:prstClr val="black"/>
              </a:solidFill>
              <a:latin typeface="Calibri"/>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9267"/>
            <a:ext cx="4572000" cy="5782034"/>
            <a:chOff x="0" y="0"/>
            <a:chExt cx="12192000" cy="15418756"/>
          </a:xfrm>
        </p:grpSpPr>
        <p:grpSp>
          <p:nvGrpSpPr>
            <p:cNvPr id="3" name="Group 3"/>
            <p:cNvGrpSpPr/>
            <p:nvPr/>
          </p:nvGrpSpPr>
          <p:grpSpPr>
            <a:xfrm>
              <a:off x="6095918" y="0"/>
              <a:ext cx="6096082" cy="15418756"/>
              <a:chOff x="0" y="0"/>
              <a:chExt cx="1204164" cy="3045680"/>
            </a:xfrm>
          </p:grpSpPr>
          <p:sp>
            <p:nvSpPr>
              <p:cNvPr id="4" name="Freeform 4"/>
              <p:cNvSpPr/>
              <p:nvPr/>
            </p:nvSpPr>
            <p:spPr>
              <a:xfrm>
                <a:off x="0" y="0"/>
                <a:ext cx="1204164" cy="3045680"/>
              </a:xfrm>
              <a:custGeom>
                <a:avLst/>
                <a:gdLst/>
                <a:ahLst/>
                <a:cxnLst/>
                <a:rect l="l" t="t" r="r" b="b"/>
                <a:pathLst>
                  <a:path w="1204164" h="3045680">
                    <a:moveTo>
                      <a:pt x="0" y="0"/>
                    </a:moveTo>
                    <a:lnTo>
                      <a:pt x="1204164" y="0"/>
                    </a:lnTo>
                    <a:lnTo>
                      <a:pt x="1204164" y="3045680"/>
                    </a:lnTo>
                    <a:lnTo>
                      <a:pt x="0" y="3045680"/>
                    </a:lnTo>
                    <a:close/>
                  </a:path>
                </a:pathLst>
              </a:custGeom>
              <a:solidFill>
                <a:srgbClr val="791C14"/>
              </a:solidFill>
            </p:spPr>
            <p:txBody>
              <a:bodyPr/>
              <a:lstStyle/>
              <a:p>
                <a:pPr defTabSz="457200">
                  <a:buClrTx/>
                </a:pPr>
                <a:endParaRPr lang="pt-BR" sz="900" kern="1200">
                  <a:solidFill>
                    <a:prstClr val="black"/>
                  </a:solidFill>
                  <a:latin typeface="Calibri"/>
                  <a:ea typeface="+mn-ea"/>
                  <a:cs typeface="+mn-cs"/>
                </a:endParaRPr>
              </a:p>
            </p:txBody>
          </p:sp>
          <p:sp>
            <p:nvSpPr>
              <p:cNvPr id="5" name="TextBox 5"/>
              <p:cNvSpPr txBox="1"/>
              <p:nvPr/>
            </p:nvSpPr>
            <p:spPr>
              <a:xfrm>
                <a:off x="0" y="-38100"/>
                <a:ext cx="1204164" cy="3083780"/>
              </a:xfrm>
              <a:prstGeom prst="rect">
                <a:avLst/>
              </a:prstGeom>
            </p:spPr>
            <p:txBody>
              <a:bodyPr lIns="25400" tIns="25400" rIns="25400" bIns="25400" rtlCol="0" anchor="ctr"/>
              <a:lstStyle/>
              <a:p>
                <a:pPr algn="ctr" defTabSz="457200">
                  <a:lnSpc>
                    <a:spcPts val="1330"/>
                  </a:lnSpc>
                  <a:spcBef>
                    <a:spcPct val="0"/>
                  </a:spcBef>
                  <a:buClrTx/>
                </a:pPr>
                <a:endParaRPr sz="900" kern="1200">
                  <a:solidFill>
                    <a:prstClr val="black"/>
                  </a:solidFill>
                  <a:latin typeface="Calibri"/>
                  <a:ea typeface="+mn-ea"/>
                  <a:cs typeface="+mn-cs"/>
                </a:endParaRPr>
              </a:p>
            </p:txBody>
          </p:sp>
        </p:grpSp>
        <p:grpSp>
          <p:nvGrpSpPr>
            <p:cNvPr id="6" name="Group 6"/>
            <p:cNvGrpSpPr/>
            <p:nvPr/>
          </p:nvGrpSpPr>
          <p:grpSpPr>
            <a:xfrm>
              <a:off x="0" y="0"/>
              <a:ext cx="6095918" cy="15418756"/>
              <a:chOff x="0" y="0"/>
              <a:chExt cx="1204132" cy="3045680"/>
            </a:xfrm>
          </p:grpSpPr>
          <p:sp>
            <p:nvSpPr>
              <p:cNvPr id="7" name="Freeform 7"/>
              <p:cNvSpPr/>
              <p:nvPr/>
            </p:nvSpPr>
            <p:spPr>
              <a:xfrm>
                <a:off x="0" y="0"/>
                <a:ext cx="1204132" cy="3045680"/>
              </a:xfrm>
              <a:custGeom>
                <a:avLst/>
                <a:gdLst/>
                <a:ahLst/>
                <a:cxnLst/>
                <a:rect l="l" t="t" r="r" b="b"/>
                <a:pathLst>
                  <a:path w="1204132" h="3045680">
                    <a:moveTo>
                      <a:pt x="0" y="0"/>
                    </a:moveTo>
                    <a:lnTo>
                      <a:pt x="1204132" y="0"/>
                    </a:lnTo>
                    <a:lnTo>
                      <a:pt x="1204132" y="3045680"/>
                    </a:lnTo>
                    <a:lnTo>
                      <a:pt x="0" y="3045680"/>
                    </a:lnTo>
                    <a:close/>
                  </a:path>
                </a:pathLst>
              </a:custGeom>
              <a:solidFill>
                <a:srgbClr val="5E3419"/>
              </a:solidFill>
            </p:spPr>
            <p:txBody>
              <a:bodyPr/>
              <a:lstStyle/>
              <a:p>
                <a:pPr defTabSz="457200">
                  <a:buClrTx/>
                </a:pPr>
                <a:endParaRPr lang="pt-BR" sz="900" kern="1200">
                  <a:solidFill>
                    <a:prstClr val="black"/>
                  </a:solidFill>
                  <a:latin typeface="Calibri"/>
                  <a:ea typeface="+mn-ea"/>
                  <a:cs typeface="+mn-cs"/>
                </a:endParaRPr>
              </a:p>
            </p:txBody>
          </p:sp>
          <p:sp>
            <p:nvSpPr>
              <p:cNvPr id="8" name="TextBox 8"/>
              <p:cNvSpPr txBox="1"/>
              <p:nvPr/>
            </p:nvSpPr>
            <p:spPr>
              <a:xfrm>
                <a:off x="0" y="-38100"/>
                <a:ext cx="1204132" cy="3083780"/>
              </a:xfrm>
              <a:prstGeom prst="rect">
                <a:avLst/>
              </a:prstGeom>
            </p:spPr>
            <p:txBody>
              <a:bodyPr lIns="25400" tIns="25400" rIns="25400" bIns="25400" rtlCol="0" anchor="ctr"/>
              <a:lstStyle/>
              <a:p>
                <a:pPr algn="ctr" defTabSz="457200">
                  <a:lnSpc>
                    <a:spcPts val="1330"/>
                  </a:lnSpc>
                  <a:spcBef>
                    <a:spcPct val="0"/>
                  </a:spcBef>
                  <a:buClrTx/>
                </a:pPr>
                <a:endParaRPr sz="900" kern="1200">
                  <a:solidFill>
                    <a:prstClr val="black"/>
                  </a:solidFill>
                  <a:latin typeface="Calibri"/>
                  <a:ea typeface="+mn-ea"/>
                  <a:cs typeface="+mn-cs"/>
                </a:endParaRPr>
              </a:p>
            </p:txBody>
          </p:sp>
        </p:grpSp>
      </p:grpSp>
      <p:sp>
        <p:nvSpPr>
          <p:cNvPr id="9" name="Freeform 9"/>
          <p:cNvSpPr/>
          <p:nvPr/>
        </p:nvSpPr>
        <p:spPr>
          <a:xfrm>
            <a:off x="5645066" y="3273318"/>
            <a:ext cx="141299" cy="134764"/>
          </a:xfrm>
          <a:custGeom>
            <a:avLst/>
            <a:gdLst/>
            <a:ahLst/>
            <a:cxnLst/>
            <a:rect l="l" t="t" r="r" b="b"/>
            <a:pathLst>
              <a:path w="282598" h="269528">
                <a:moveTo>
                  <a:pt x="0" y="0"/>
                </a:moveTo>
                <a:lnTo>
                  <a:pt x="282598" y="0"/>
                </a:lnTo>
                <a:lnTo>
                  <a:pt x="282598" y="269528"/>
                </a:lnTo>
                <a:lnTo>
                  <a:pt x="0" y="269528"/>
                </a:lnTo>
                <a:lnTo>
                  <a:pt x="0" y="0"/>
                </a:lnTo>
                <a:close/>
              </a:path>
            </a:pathLst>
          </a:custGeom>
          <a:blipFill>
            <a:blip r:embed="rId2">
              <a:alphaModFix amt="80000"/>
              <a:extLst>
                <a:ext uri="{96DAC541-7B7A-43D3-8B79-37D633B846F1}">
                  <asvg:svgBlip xmlns:asvg="http://schemas.microsoft.com/office/drawing/2016/SVG/main" r:embed="rId3"/>
                </a:ext>
              </a:extLst>
            </a:blip>
            <a:stretch>
              <a:fillRect/>
            </a:stretch>
          </a:blipFill>
        </p:spPr>
        <p:txBody>
          <a:bodyPr/>
          <a:lstStyle/>
          <a:p>
            <a:pPr defTabSz="457200">
              <a:buClrTx/>
            </a:pPr>
            <a:endParaRPr lang="pt-BR" sz="900" kern="1200">
              <a:solidFill>
                <a:prstClr val="black"/>
              </a:solidFill>
              <a:latin typeface="Calibri"/>
              <a:ea typeface="+mn-ea"/>
              <a:cs typeface="+mn-cs"/>
            </a:endParaRPr>
          </a:p>
        </p:txBody>
      </p:sp>
      <p:sp>
        <p:nvSpPr>
          <p:cNvPr id="10" name="Freeform 10"/>
          <p:cNvSpPr/>
          <p:nvPr/>
        </p:nvSpPr>
        <p:spPr>
          <a:xfrm>
            <a:off x="4572000" y="-137501"/>
            <a:ext cx="4692373" cy="5281001"/>
          </a:xfrm>
          <a:custGeom>
            <a:avLst/>
            <a:gdLst/>
            <a:ahLst/>
            <a:cxnLst/>
            <a:rect l="l" t="t" r="r" b="b"/>
            <a:pathLst>
              <a:path w="9384746" h="10562001">
                <a:moveTo>
                  <a:pt x="0" y="0"/>
                </a:moveTo>
                <a:lnTo>
                  <a:pt x="9384746" y="0"/>
                </a:lnTo>
                <a:lnTo>
                  <a:pt x="9384746" y="10562001"/>
                </a:lnTo>
                <a:lnTo>
                  <a:pt x="0" y="10562001"/>
                </a:lnTo>
                <a:lnTo>
                  <a:pt x="0" y="0"/>
                </a:lnTo>
                <a:close/>
              </a:path>
            </a:pathLst>
          </a:custGeom>
          <a:blipFill>
            <a:blip r:embed="rId4"/>
            <a:stretch>
              <a:fillRect l="-121701" t="-63355" r="-54069"/>
            </a:stretch>
          </a:blipFill>
        </p:spPr>
        <p:txBody>
          <a:bodyPr/>
          <a:lstStyle/>
          <a:p>
            <a:pPr defTabSz="457200">
              <a:buClrTx/>
            </a:pPr>
            <a:endParaRPr lang="pt-BR" sz="900" kern="1200">
              <a:solidFill>
                <a:prstClr val="black"/>
              </a:solidFill>
              <a:latin typeface="Calibri"/>
              <a:ea typeface="+mn-ea"/>
              <a:cs typeface="+mn-cs"/>
            </a:endParaRPr>
          </a:p>
        </p:txBody>
      </p:sp>
      <p:sp>
        <p:nvSpPr>
          <p:cNvPr id="11" name="TextBox 11"/>
          <p:cNvSpPr txBox="1"/>
          <p:nvPr/>
        </p:nvSpPr>
        <p:spPr>
          <a:xfrm>
            <a:off x="4810231" y="2454621"/>
            <a:ext cx="2335596" cy="641201"/>
          </a:xfrm>
          <a:prstGeom prst="rect">
            <a:avLst/>
          </a:prstGeom>
        </p:spPr>
        <p:txBody>
          <a:bodyPr lIns="0" tIns="0" rIns="0" bIns="0" rtlCol="0" anchor="t">
            <a:spAutoFit/>
          </a:bodyPr>
          <a:lstStyle/>
          <a:p>
            <a:pPr algn="ctr" defTabSz="457200">
              <a:lnSpc>
                <a:spcPts val="2500"/>
              </a:lnSpc>
              <a:buClrTx/>
            </a:pPr>
            <a:r>
              <a:rPr lang="en-US" sz="2500" kern="1200" dirty="0">
                <a:solidFill>
                  <a:srgbClr val="FFFFFF"/>
                </a:solidFill>
                <a:latin typeface="Agrandir"/>
                <a:ea typeface="+mn-ea"/>
                <a:cs typeface="+mn-cs"/>
              </a:rPr>
              <a:t>Increase in deforestation</a:t>
            </a:r>
          </a:p>
        </p:txBody>
      </p:sp>
      <p:sp>
        <p:nvSpPr>
          <p:cNvPr id="12" name="TextBox 12"/>
          <p:cNvSpPr txBox="1"/>
          <p:nvPr/>
        </p:nvSpPr>
        <p:spPr>
          <a:xfrm>
            <a:off x="2566921" y="2397844"/>
            <a:ext cx="1774449" cy="641201"/>
          </a:xfrm>
          <a:prstGeom prst="rect">
            <a:avLst/>
          </a:prstGeom>
        </p:spPr>
        <p:txBody>
          <a:bodyPr lIns="0" tIns="0" rIns="0" bIns="0" rtlCol="0" anchor="t">
            <a:spAutoFit/>
          </a:bodyPr>
          <a:lstStyle/>
          <a:p>
            <a:pPr algn="ctr" defTabSz="457200">
              <a:lnSpc>
                <a:spcPts val="2500"/>
              </a:lnSpc>
              <a:buClrTx/>
            </a:pPr>
            <a:r>
              <a:rPr lang="en-US" sz="2500" kern="1200" dirty="0">
                <a:solidFill>
                  <a:srgbClr val="FFFFFF"/>
                </a:solidFill>
                <a:latin typeface="Agrandir"/>
                <a:ea typeface="+mn-ea"/>
                <a:cs typeface="+mn-cs"/>
              </a:rPr>
              <a:t>Climatic Events</a:t>
            </a:r>
          </a:p>
        </p:txBody>
      </p:sp>
      <p:sp>
        <p:nvSpPr>
          <p:cNvPr id="13" name="TextBox 13"/>
          <p:cNvSpPr txBox="1"/>
          <p:nvPr/>
        </p:nvSpPr>
        <p:spPr>
          <a:xfrm>
            <a:off x="150605" y="2426233"/>
            <a:ext cx="1952269" cy="641201"/>
          </a:xfrm>
          <a:prstGeom prst="rect">
            <a:avLst/>
          </a:prstGeom>
        </p:spPr>
        <p:txBody>
          <a:bodyPr lIns="0" tIns="0" rIns="0" bIns="0" rtlCol="0" anchor="t">
            <a:spAutoFit/>
          </a:bodyPr>
          <a:lstStyle/>
          <a:p>
            <a:pPr algn="ctr" defTabSz="457200">
              <a:lnSpc>
                <a:spcPts val="2500"/>
              </a:lnSpc>
              <a:buClrTx/>
            </a:pPr>
            <a:r>
              <a:rPr lang="en-US" sz="2500" kern="1200" dirty="0">
                <a:solidFill>
                  <a:srgbClr val="FFFFFF"/>
                </a:solidFill>
                <a:latin typeface="Agrandir"/>
                <a:ea typeface="+mn-ea"/>
                <a:cs typeface="+mn-cs"/>
              </a:rPr>
              <a:t>Human Pressure</a:t>
            </a:r>
          </a:p>
        </p:txBody>
      </p:sp>
      <p:grpSp>
        <p:nvGrpSpPr>
          <p:cNvPr id="14" name="Group 14"/>
          <p:cNvGrpSpPr>
            <a:grpSpLocks noChangeAspect="1"/>
          </p:cNvGrpSpPr>
          <p:nvPr/>
        </p:nvGrpSpPr>
        <p:grpSpPr>
          <a:xfrm>
            <a:off x="-4564805" y="-514350"/>
            <a:ext cx="9334108" cy="8579971"/>
            <a:chOff x="0" y="0"/>
            <a:chExt cx="10080003" cy="9265602"/>
          </a:xfrm>
        </p:grpSpPr>
        <p:sp>
          <p:nvSpPr>
            <p:cNvPr id="15" name="Freeform 15"/>
            <p:cNvSpPr/>
            <p:nvPr/>
          </p:nvSpPr>
          <p:spPr>
            <a:xfrm>
              <a:off x="0" y="0"/>
              <a:ext cx="10079990" cy="9265539"/>
            </a:xfrm>
            <a:custGeom>
              <a:avLst/>
              <a:gdLst/>
              <a:ahLst/>
              <a:cxnLst/>
              <a:rect l="l" t="t" r="r" b="b"/>
              <a:pathLst>
                <a:path w="10079990" h="9265539">
                  <a:moveTo>
                    <a:pt x="0" y="0"/>
                  </a:moveTo>
                  <a:lnTo>
                    <a:pt x="0" y="9265539"/>
                  </a:lnTo>
                  <a:lnTo>
                    <a:pt x="10079990" y="9265539"/>
                  </a:lnTo>
                  <a:lnTo>
                    <a:pt x="10079990" y="0"/>
                  </a:lnTo>
                  <a:close/>
                </a:path>
              </a:pathLst>
            </a:custGeom>
            <a:blipFill>
              <a:blip r:embed="rId5">
                <a:alphaModFix amt="4000"/>
              </a:blip>
              <a:stretch>
                <a:fillRect l="-171" t="-205" r="-170" b="-203"/>
              </a:stretch>
            </a:blipFill>
          </p:spPr>
          <p:txBody>
            <a:bodyPr/>
            <a:lstStyle/>
            <a:p>
              <a:pPr defTabSz="457200">
                <a:buClrTx/>
              </a:pPr>
              <a:endParaRPr lang="es-ES_tradnl" sz="900" kern="1200" dirty="0">
                <a:solidFill>
                  <a:prstClr val="black"/>
                </a:solidFill>
                <a:latin typeface="Calibri"/>
                <a:ea typeface="+mn-ea"/>
                <a:cs typeface="+mn-cs"/>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8"/>
        <p:cNvGrpSpPr/>
        <p:nvPr/>
      </p:nvGrpSpPr>
      <p:grpSpPr>
        <a:xfrm>
          <a:off x="0" y="0"/>
          <a:ext cx="0" cy="0"/>
          <a:chOff x="0" y="0"/>
          <a:chExt cx="0" cy="0"/>
        </a:xfrm>
      </p:grpSpPr>
      <p:sp>
        <p:nvSpPr>
          <p:cNvPr id="2299" name="Google Shape;2299;p40"/>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err="1"/>
              <a:t>Climate</a:t>
            </a:r>
            <a:r>
              <a:rPr lang="pt-BR" dirty="0"/>
              <a:t> </a:t>
            </a:r>
            <a:r>
              <a:rPr lang="pt-BR" dirty="0" err="1"/>
              <a:t>change</a:t>
            </a:r>
            <a:endParaRPr dirty="0"/>
          </a:p>
        </p:txBody>
      </p:sp>
      <p:sp>
        <p:nvSpPr>
          <p:cNvPr id="2300" name="Google Shape;2300;p40"/>
          <p:cNvSpPr txBox="1">
            <a:spLocks noGrp="1"/>
          </p:cNvSpPr>
          <p:nvPr>
            <p:ph type="subTitle" idx="1"/>
          </p:nvPr>
        </p:nvSpPr>
        <p:spPr>
          <a:xfrm>
            <a:off x="720000" y="1712575"/>
            <a:ext cx="4294800" cy="196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pic>
        <p:nvPicPr>
          <p:cNvPr id="2301" name="Google Shape;2301;p40"/>
          <p:cNvPicPr preferRelativeResize="0">
            <a:picLocks noGrp="1"/>
          </p:cNvPicPr>
          <p:nvPr>
            <p:ph type="pic" idx="2"/>
          </p:nvPr>
        </p:nvPicPr>
        <p:blipFill rotWithShape="1">
          <a:blip r:embed="rId3">
            <a:alphaModFix/>
          </a:blip>
          <a:srcRect l="16334" r="16334"/>
          <a:stretch/>
        </p:blipFill>
        <p:spPr>
          <a:xfrm>
            <a:off x="5803200" y="1379800"/>
            <a:ext cx="2627700" cy="2627700"/>
          </a:xfrm>
          <a:prstGeom prst="ellipse">
            <a:avLst/>
          </a:prstGeom>
        </p:spPr>
      </p:pic>
      <p:grpSp>
        <p:nvGrpSpPr>
          <p:cNvPr id="2302" name="Google Shape;2302;p40"/>
          <p:cNvGrpSpPr/>
          <p:nvPr/>
        </p:nvGrpSpPr>
        <p:grpSpPr>
          <a:xfrm>
            <a:off x="7129268" y="221604"/>
            <a:ext cx="1282996" cy="317791"/>
            <a:chOff x="415175" y="3208013"/>
            <a:chExt cx="1171900" cy="290300"/>
          </a:xfrm>
        </p:grpSpPr>
        <p:sp>
          <p:nvSpPr>
            <p:cNvPr id="2303" name="Google Shape;2303;p40"/>
            <p:cNvSpPr/>
            <p:nvPr/>
          </p:nvSpPr>
          <p:spPr>
            <a:xfrm>
              <a:off x="415175" y="3208013"/>
              <a:ext cx="883600" cy="290300"/>
            </a:xfrm>
            <a:custGeom>
              <a:avLst/>
              <a:gdLst/>
              <a:ahLst/>
              <a:cxnLst/>
              <a:rect l="l" t="t" r="r" b="b"/>
              <a:pathLst>
                <a:path w="35344" h="11612" extrusionOk="0">
                  <a:moveTo>
                    <a:pt x="15641" y="0"/>
                  </a:moveTo>
                  <a:cubicBezTo>
                    <a:pt x="10753" y="0"/>
                    <a:pt x="6583" y="3060"/>
                    <a:pt x="4933" y="7365"/>
                  </a:cubicBezTo>
                  <a:cubicBezTo>
                    <a:pt x="4671" y="7316"/>
                    <a:pt x="4411" y="7292"/>
                    <a:pt x="4156" y="7292"/>
                  </a:cubicBezTo>
                  <a:cubicBezTo>
                    <a:pt x="1910" y="7292"/>
                    <a:pt x="1" y="9120"/>
                    <a:pt x="8" y="11463"/>
                  </a:cubicBezTo>
                  <a:cubicBezTo>
                    <a:pt x="8" y="11512"/>
                    <a:pt x="13" y="11561"/>
                    <a:pt x="15" y="11612"/>
                  </a:cubicBezTo>
                  <a:lnTo>
                    <a:pt x="35341" y="11612"/>
                  </a:lnTo>
                  <a:cubicBezTo>
                    <a:pt x="35341" y="11561"/>
                    <a:pt x="35344" y="11512"/>
                    <a:pt x="35344" y="11463"/>
                  </a:cubicBezTo>
                  <a:cubicBezTo>
                    <a:pt x="35344" y="7896"/>
                    <a:pt x="32453" y="5008"/>
                    <a:pt x="28889" y="5008"/>
                  </a:cubicBezTo>
                  <a:cubicBezTo>
                    <a:pt x="28884" y="5008"/>
                    <a:pt x="28879" y="5008"/>
                    <a:pt x="28874" y="5008"/>
                  </a:cubicBezTo>
                  <a:cubicBezTo>
                    <a:pt x="27743" y="5008"/>
                    <a:pt x="26630" y="5309"/>
                    <a:pt x="25651" y="5879"/>
                  </a:cubicBezTo>
                  <a:cubicBezTo>
                    <a:pt x="23689" y="2373"/>
                    <a:pt x="19943" y="0"/>
                    <a:pt x="15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0"/>
            <p:cNvSpPr/>
            <p:nvPr/>
          </p:nvSpPr>
          <p:spPr>
            <a:xfrm>
              <a:off x="1103600" y="3339488"/>
              <a:ext cx="483475" cy="158825"/>
            </a:xfrm>
            <a:custGeom>
              <a:avLst/>
              <a:gdLst/>
              <a:ahLst/>
              <a:cxnLst/>
              <a:rect l="l" t="t" r="r" b="b"/>
              <a:pathLst>
                <a:path w="19339" h="6353" extrusionOk="0">
                  <a:moveTo>
                    <a:pt x="8563" y="1"/>
                  </a:moveTo>
                  <a:cubicBezTo>
                    <a:pt x="8412" y="1"/>
                    <a:pt x="8260" y="6"/>
                    <a:pt x="8108" y="17"/>
                  </a:cubicBezTo>
                  <a:cubicBezTo>
                    <a:pt x="5677" y="191"/>
                    <a:pt x="3568" y="1756"/>
                    <a:pt x="2700" y="4031"/>
                  </a:cubicBezTo>
                  <a:cubicBezTo>
                    <a:pt x="2556" y="4004"/>
                    <a:pt x="2413" y="3991"/>
                    <a:pt x="2272" y="3991"/>
                  </a:cubicBezTo>
                  <a:cubicBezTo>
                    <a:pt x="1043" y="3991"/>
                    <a:pt x="1" y="4992"/>
                    <a:pt x="3" y="6271"/>
                  </a:cubicBezTo>
                  <a:cubicBezTo>
                    <a:pt x="3" y="6299"/>
                    <a:pt x="6" y="6327"/>
                    <a:pt x="8" y="6353"/>
                  </a:cubicBezTo>
                  <a:lnTo>
                    <a:pt x="19336" y="6353"/>
                  </a:lnTo>
                  <a:cubicBezTo>
                    <a:pt x="19336" y="6327"/>
                    <a:pt x="19339" y="6299"/>
                    <a:pt x="19339" y="6271"/>
                  </a:cubicBezTo>
                  <a:cubicBezTo>
                    <a:pt x="19339" y="4320"/>
                    <a:pt x="17758" y="2739"/>
                    <a:pt x="15807" y="2739"/>
                  </a:cubicBezTo>
                  <a:cubicBezTo>
                    <a:pt x="15184" y="2739"/>
                    <a:pt x="14571" y="2903"/>
                    <a:pt x="14035" y="3217"/>
                  </a:cubicBezTo>
                  <a:cubicBezTo>
                    <a:pt x="12922" y="1223"/>
                    <a:pt x="10822" y="1"/>
                    <a:pt x="8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5" name="Google Shape;2305;p40"/>
          <p:cNvSpPr/>
          <p:nvPr/>
        </p:nvSpPr>
        <p:spPr>
          <a:xfrm>
            <a:off x="365325" y="1266952"/>
            <a:ext cx="652167" cy="214336"/>
          </a:xfrm>
          <a:custGeom>
            <a:avLst/>
            <a:gdLst/>
            <a:ahLst/>
            <a:cxnLst/>
            <a:rect l="l" t="t" r="r" b="b"/>
            <a:pathLst>
              <a:path w="10823" h="3557" extrusionOk="0">
                <a:moveTo>
                  <a:pt x="4787" y="0"/>
                </a:moveTo>
                <a:cubicBezTo>
                  <a:pt x="4703" y="0"/>
                  <a:pt x="4619" y="3"/>
                  <a:pt x="4535" y="9"/>
                </a:cubicBezTo>
                <a:cubicBezTo>
                  <a:pt x="3177" y="109"/>
                  <a:pt x="1997" y="982"/>
                  <a:pt x="1509" y="2256"/>
                </a:cubicBezTo>
                <a:cubicBezTo>
                  <a:pt x="1433" y="2241"/>
                  <a:pt x="1354" y="2233"/>
                  <a:pt x="1277" y="2233"/>
                </a:cubicBezTo>
                <a:cubicBezTo>
                  <a:pt x="572" y="2233"/>
                  <a:pt x="0" y="2805"/>
                  <a:pt x="0" y="3510"/>
                </a:cubicBezTo>
                <a:cubicBezTo>
                  <a:pt x="0" y="3526"/>
                  <a:pt x="3" y="3541"/>
                  <a:pt x="3" y="3556"/>
                </a:cubicBezTo>
                <a:lnTo>
                  <a:pt x="10822" y="3556"/>
                </a:lnTo>
                <a:lnTo>
                  <a:pt x="10822" y="3510"/>
                </a:lnTo>
                <a:cubicBezTo>
                  <a:pt x="10822" y="2420"/>
                  <a:pt x="9936" y="1534"/>
                  <a:pt x="8846" y="1534"/>
                </a:cubicBezTo>
                <a:cubicBezTo>
                  <a:pt x="8496" y="1534"/>
                  <a:pt x="8154" y="1626"/>
                  <a:pt x="7852" y="1802"/>
                </a:cubicBezTo>
                <a:cubicBezTo>
                  <a:pt x="7230" y="683"/>
                  <a:pt x="6054" y="0"/>
                  <a:pt x="4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Imagem 2">
            <a:extLst>
              <a:ext uri="{FF2B5EF4-FFF2-40B4-BE49-F238E27FC236}">
                <a16:creationId xmlns:a16="http://schemas.microsoft.com/office/drawing/2014/main" id="{36005D10-D015-43C8-E318-F4D82ABF4CAB}"/>
              </a:ext>
            </a:extLst>
          </p:cNvPr>
          <p:cNvPicPr>
            <a:picLocks noChangeAspect="1"/>
          </p:cNvPicPr>
          <p:nvPr/>
        </p:nvPicPr>
        <p:blipFill>
          <a:blip r:embed="rId4"/>
          <a:stretch>
            <a:fillRect/>
          </a:stretch>
        </p:blipFill>
        <p:spPr>
          <a:xfrm>
            <a:off x="134506" y="1169761"/>
            <a:ext cx="5359974" cy="270678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9"/>
        <p:cNvGrpSpPr/>
        <p:nvPr/>
      </p:nvGrpSpPr>
      <p:grpSpPr>
        <a:xfrm>
          <a:off x="0" y="0"/>
          <a:ext cx="0" cy="0"/>
          <a:chOff x="0" y="0"/>
          <a:chExt cx="0" cy="0"/>
        </a:xfrm>
      </p:grpSpPr>
      <p:grpSp>
        <p:nvGrpSpPr>
          <p:cNvPr id="2321" name="Google Shape;2321;p41"/>
          <p:cNvGrpSpPr/>
          <p:nvPr/>
        </p:nvGrpSpPr>
        <p:grpSpPr>
          <a:xfrm>
            <a:off x="6525885" y="183552"/>
            <a:ext cx="1436984" cy="355937"/>
            <a:chOff x="415175" y="3208013"/>
            <a:chExt cx="1171900" cy="290300"/>
          </a:xfrm>
        </p:grpSpPr>
        <p:sp>
          <p:nvSpPr>
            <p:cNvPr id="2322" name="Google Shape;2322;p41"/>
            <p:cNvSpPr/>
            <p:nvPr/>
          </p:nvSpPr>
          <p:spPr>
            <a:xfrm>
              <a:off x="415175" y="3208013"/>
              <a:ext cx="883600" cy="290300"/>
            </a:xfrm>
            <a:custGeom>
              <a:avLst/>
              <a:gdLst/>
              <a:ahLst/>
              <a:cxnLst/>
              <a:rect l="l" t="t" r="r" b="b"/>
              <a:pathLst>
                <a:path w="35344" h="11612" extrusionOk="0">
                  <a:moveTo>
                    <a:pt x="15641" y="0"/>
                  </a:moveTo>
                  <a:cubicBezTo>
                    <a:pt x="10753" y="0"/>
                    <a:pt x="6583" y="3060"/>
                    <a:pt x="4933" y="7365"/>
                  </a:cubicBezTo>
                  <a:cubicBezTo>
                    <a:pt x="4671" y="7316"/>
                    <a:pt x="4411" y="7292"/>
                    <a:pt x="4156" y="7292"/>
                  </a:cubicBezTo>
                  <a:cubicBezTo>
                    <a:pt x="1910" y="7292"/>
                    <a:pt x="1" y="9120"/>
                    <a:pt x="8" y="11463"/>
                  </a:cubicBezTo>
                  <a:cubicBezTo>
                    <a:pt x="8" y="11512"/>
                    <a:pt x="13" y="11561"/>
                    <a:pt x="15" y="11612"/>
                  </a:cubicBezTo>
                  <a:lnTo>
                    <a:pt x="35341" y="11612"/>
                  </a:lnTo>
                  <a:cubicBezTo>
                    <a:pt x="35341" y="11561"/>
                    <a:pt x="35344" y="11512"/>
                    <a:pt x="35344" y="11463"/>
                  </a:cubicBezTo>
                  <a:cubicBezTo>
                    <a:pt x="35344" y="7896"/>
                    <a:pt x="32453" y="5008"/>
                    <a:pt x="28889" y="5008"/>
                  </a:cubicBezTo>
                  <a:cubicBezTo>
                    <a:pt x="28884" y="5008"/>
                    <a:pt x="28879" y="5008"/>
                    <a:pt x="28874" y="5008"/>
                  </a:cubicBezTo>
                  <a:cubicBezTo>
                    <a:pt x="27743" y="5008"/>
                    <a:pt x="26630" y="5309"/>
                    <a:pt x="25651" y="5879"/>
                  </a:cubicBezTo>
                  <a:cubicBezTo>
                    <a:pt x="23689" y="2373"/>
                    <a:pt x="19943" y="0"/>
                    <a:pt x="15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1"/>
            <p:cNvSpPr/>
            <p:nvPr/>
          </p:nvSpPr>
          <p:spPr>
            <a:xfrm>
              <a:off x="1103600" y="3339488"/>
              <a:ext cx="483475" cy="158825"/>
            </a:xfrm>
            <a:custGeom>
              <a:avLst/>
              <a:gdLst/>
              <a:ahLst/>
              <a:cxnLst/>
              <a:rect l="l" t="t" r="r" b="b"/>
              <a:pathLst>
                <a:path w="19339" h="6353" extrusionOk="0">
                  <a:moveTo>
                    <a:pt x="8563" y="1"/>
                  </a:moveTo>
                  <a:cubicBezTo>
                    <a:pt x="8412" y="1"/>
                    <a:pt x="8260" y="6"/>
                    <a:pt x="8108" y="17"/>
                  </a:cubicBezTo>
                  <a:cubicBezTo>
                    <a:pt x="5677" y="191"/>
                    <a:pt x="3568" y="1756"/>
                    <a:pt x="2700" y="4031"/>
                  </a:cubicBezTo>
                  <a:cubicBezTo>
                    <a:pt x="2556" y="4004"/>
                    <a:pt x="2413" y="3991"/>
                    <a:pt x="2272" y="3991"/>
                  </a:cubicBezTo>
                  <a:cubicBezTo>
                    <a:pt x="1043" y="3991"/>
                    <a:pt x="1" y="4992"/>
                    <a:pt x="3" y="6271"/>
                  </a:cubicBezTo>
                  <a:cubicBezTo>
                    <a:pt x="3" y="6299"/>
                    <a:pt x="6" y="6327"/>
                    <a:pt x="8" y="6353"/>
                  </a:cubicBezTo>
                  <a:lnTo>
                    <a:pt x="19336" y="6353"/>
                  </a:lnTo>
                  <a:cubicBezTo>
                    <a:pt x="19336" y="6327"/>
                    <a:pt x="19339" y="6299"/>
                    <a:pt x="19339" y="6271"/>
                  </a:cubicBezTo>
                  <a:cubicBezTo>
                    <a:pt x="19339" y="4320"/>
                    <a:pt x="17758" y="2739"/>
                    <a:pt x="15807" y="2739"/>
                  </a:cubicBezTo>
                  <a:cubicBezTo>
                    <a:pt x="15184" y="2739"/>
                    <a:pt x="14571" y="2903"/>
                    <a:pt x="14035" y="3217"/>
                  </a:cubicBezTo>
                  <a:cubicBezTo>
                    <a:pt x="12922" y="1223"/>
                    <a:pt x="10822" y="1"/>
                    <a:pt x="8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4" name="Google Shape;2324;p41"/>
          <p:cNvSpPr/>
          <p:nvPr/>
        </p:nvSpPr>
        <p:spPr>
          <a:xfrm>
            <a:off x="8074625" y="1898050"/>
            <a:ext cx="637908" cy="209650"/>
          </a:xfrm>
          <a:custGeom>
            <a:avLst/>
            <a:gdLst/>
            <a:ahLst/>
            <a:cxnLst/>
            <a:rect l="l" t="t" r="r" b="b"/>
            <a:pathLst>
              <a:path w="10823" h="3557" extrusionOk="0">
                <a:moveTo>
                  <a:pt x="4787" y="0"/>
                </a:moveTo>
                <a:cubicBezTo>
                  <a:pt x="4703" y="0"/>
                  <a:pt x="4619" y="3"/>
                  <a:pt x="4535" y="9"/>
                </a:cubicBezTo>
                <a:cubicBezTo>
                  <a:pt x="3177" y="109"/>
                  <a:pt x="1997" y="982"/>
                  <a:pt x="1509" y="2256"/>
                </a:cubicBezTo>
                <a:cubicBezTo>
                  <a:pt x="1433" y="2241"/>
                  <a:pt x="1354" y="2233"/>
                  <a:pt x="1277" y="2233"/>
                </a:cubicBezTo>
                <a:cubicBezTo>
                  <a:pt x="572" y="2233"/>
                  <a:pt x="0" y="2805"/>
                  <a:pt x="0" y="3510"/>
                </a:cubicBezTo>
                <a:cubicBezTo>
                  <a:pt x="0" y="3526"/>
                  <a:pt x="3" y="3541"/>
                  <a:pt x="3" y="3556"/>
                </a:cubicBezTo>
                <a:lnTo>
                  <a:pt x="10822" y="3556"/>
                </a:lnTo>
                <a:lnTo>
                  <a:pt x="10822" y="3510"/>
                </a:lnTo>
                <a:cubicBezTo>
                  <a:pt x="10822" y="2420"/>
                  <a:pt x="9936" y="1534"/>
                  <a:pt x="8846" y="1534"/>
                </a:cubicBezTo>
                <a:cubicBezTo>
                  <a:pt x="8496" y="1534"/>
                  <a:pt x="8154" y="1626"/>
                  <a:pt x="7852" y="1802"/>
                </a:cubicBezTo>
                <a:cubicBezTo>
                  <a:pt x="7230" y="683"/>
                  <a:pt x="6054" y="0"/>
                  <a:pt x="4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1"/>
          <p:cNvSpPr/>
          <p:nvPr/>
        </p:nvSpPr>
        <p:spPr>
          <a:xfrm>
            <a:off x="7406875" y="4081900"/>
            <a:ext cx="463711" cy="152400"/>
          </a:xfrm>
          <a:custGeom>
            <a:avLst/>
            <a:gdLst/>
            <a:ahLst/>
            <a:cxnLst/>
            <a:rect l="l" t="t" r="r" b="b"/>
            <a:pathLst>
              <a:path w="10823" h="3557" extrusionOk="0">
                <a:moveTo>
                  <a:pt x="4787" y="0"/>
                </a:moveTo>
                <a:cubicBezTo>
                  <a:pt x="4703" y="0"/>
                  <a:pt x="4619" y="3"/>
                  <a:pt x="4535" y="9"/>
                </a:cubicBezTo>
                <a:cubicBezTo>
                  <a:pt x="3177" y="109"/>
                  <a:pt x="1997" y="982"/>
                  <a:pt x="1509" y="2256"/>
                </a:cubicBezTo>
                <a:cubicBezTo>
                  <a:pt x="1433" y="2241"/>
                  <a:pt x="1354" y="2233"/>
                  <a:pt x="1277" y="2233"/>
                </a:cubicBezTo>
                <a:cubicBezTo>
                  <a:pt x="572" y="2233"/>
                  <a:pt x="0" y="2805"/>
                  <a:pt x="0" y="3510"/>
                </a:cubicBezTo>
                <a:cubicBezTo>
                  <a:pt x="0" y="3526"/>
                  <a:pt x="3" y="3541"/>
                  <a:pt x="3" y="3556"/>
                </a:cubicBezTo>
                <a:lnTo>
                  <a:pt x="10822" y="3556"/>
                </a:lnTo>
                <a:lnTo>
                  <a:pt x="10822" y="3510"/>
                </a:lnTo>
                <a:cubicBezTo>
                  <a:pt x="10822" y="2420"/>
                  <a:pt x="9936" y="1534"/>
                  <a:pt x="8846" y="1534"/>
                </a:cubicBezTo>
                <a:cubicBezTo>
                  <a:pt x="8496" y="1534"/>
                  <a:pt x="8154" y="1626"/>
                  <a:pt x="7852" y="1802"/>
                </a:cubicBezTo>
                <a:cubicBezTo>
                  <a:pt x="7230" y="683"/>
                  <a:pt x="6054" y="0"/>
                  <a:pt x="4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Imagem 2">
            <a:extLst>
              <a:ext uri="{FF2B5EF4-FFF2-40B4-BE49-F238E27FC236}">
                <a16:creationId xmlns:a16="http://schemas.microsoft.com/office/drawing/2014/main" id="{D30FC25A-A89B-D683-9B83-5B4D32AB02B5}"/>
              </a:ext>
            </a:extLst>
          </p:cNvPr>
          <p:cNvPicPr>
            <a:picLocks noChangeAspect="1"/>
          </p:cNvPicPr>
          <p:nvPr/>
        </p:nvPicPr>
        <p:blipFill>
          <a:blip r:embed="rId3"/>
          <a:stretch>
            <a:fillRect/>
          </a:stretch>
        </p:blipFill>
        <p:spPr>
          <a:xfrm>
            <a:off x="46527" y="4988"/>
            <a:ext cx="3238826" cy="5143500"/>
          </a:xfrm>
          <a:prstGeom prst="rect">
            <a:avLst/>
          </a:prstGeom>
        </p:spPr>
      </p:pic>
      <p:pic>
        <p:nvPicPr>
          <p:cNvPr id="9" name="Imagem 8">
            <a:extLst>
              <a:ext uri="{FF2B5EF4-FFF2-40B4-BE49-F238E27FC236}">
                <a16:creationId xmlns:a16="http://schemas.microsoft.com/office/drawing/2014/main" id="{0825A94F-EBF3-EB97-9B7F-52E1B4436F4F}"/>
              </a:ext>
            </a:extLst>
          </p:cNvPr>
          <p:cNvPicPr>
            <a:picLocks noChangeAspect="1"/>
          </p:cNvPicPr>
          <p:nvPr/>
        </p:nvPicPr>
        <p:blipFill>
          <a:blip r:embed="rId4"/>
          <a:stretch>
            <a:fillRect/>
          </a:stretch>
        </p:blipFill>
        <p:spPr>
          <a:xfrm>
            <a:off x="5992219" y="0"/>
            <a:ext cx="3153347" cy="5143500"/>
          </a:xfrm>
          <a:prstGeom prst="rect">
            <a:avLst/>
          </a:prstGeom>
        </p:spPr>
      </p:pic>
      <p:pic>
        <p:nvPicPr>
          <p:cNvPr id="11" name="Imagem 10">
            <a:extLst>
              <a:ext uri="{FF2B5EF4-FFF2-40B4-BE49-F238E27FC236}">
                <a16:creationId xmlns:a16="http://schemas.microsoft.com/office/drawing/2014/main" id="{F143A397-5309-F57E-F1C0-BD4CF7357799}"/>
              </a:ext>
            </a:extLst>
          </p:cNvPr>
          <p:cNvPicPr>
            <a:picLocks noChangeAspect="1"/>
          </p:cNvPicPr>
          <p:nvPr/>
        </p:nvPicPr>
        <p:blipFill rotWithShape="1">
          <a:blip r:embed="rId5"/>
          <a:srcRect l="4194"/>
          <a:stretch/>
        </p:blipFill>
        <p:spPr>
          <a:xfrm>
            <a:off x="3353121" y="1569577"/>
            <a:ext cx="2571330" cy="1741611"/>
          </a:xfrm>
          <a:prstGeom prst="rect">
            <a:avLst/>
          </a:prstGeom>
        </p:spPr>
      </p:pic>
      <p:pic>
        <p:nvPicPr>
          <p:cNvPr id="13" name="Imagem 12">
            <a:extLst>
              <a:ext uri="{FF2B5EF4-FFF2-40B4-BE49-F238E27FC236}">
                <a16:creationId xmlns:a16="http://schemas.microsoft.com/office/drawing/2014/main" id="{F6D99EBB-4942-5C86-CEB4-32C26E5599BF}"/>
              </a:ext>
            </a:extLst>
          </p:cNvPr>
          <p:cNvPicPr>
            <a:picLocks noChangeAspect="1"/>
          </p:cNvPicPr>
          <p:nvPr/>
        </p:nvPicPr>
        <p:blipFill>
          <a:blip r:embed="rId6"/>
          <a:stretch>
            <a:fillRect/>
          </a:stretch>
        </p:blipFill>
        <p:spPr>
          <a:xfrm>
            <a:off x="66785" y="-4988"/>
            <a:ext cx="4633223" cy="5143500"/>
          </a:xfrm>
          <a:prstGeom prst="rect">
            <a:avLst/>
          </a:prstGeom>
        </p:spPr>
      </p:pic>
      <p:pic>
        <p:nvPicPr>
          <p:cNvPr id="15" name="Imagem 14">
            <a:extLst>
              <a:ext uri="{FF2B5EF4-FFF2-40B4-BE49-F238E27FC236}">
                <a16:creationId xmlns:a16="http://schemas.microsoft.com/office/drawing/2014/main" id="{EAC8BAA5-0A6C-CE75-122C-4D172BCAAD83}"/>
              </a:ext>
            </a:extLst>
          </p:cNvPr>
          <p:cNvPicPr>
            <a:picLocks noChangeAspect="1"/>
          </p:cNvPicPr>
          <p:nvPr/>
        </p:nvPicPr>
        <p:blipFill>
          <a:blip r:embed="rId7"/>
          <a:stretch>
            <a:fillRect/>
          </a:stretch>
        </p:blipFill>
        <p:spPr>
          <a:xfrm>
            <a:off x="4730258" y="0"/>
            <a:ext cx="4427050" cy="51435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grpSp>
        <p:nvGrpSpPr>
          <p:cNvPr id="2352" name="Google Shape;2352;p42"/>
          <p:cNvGrpSpPr/>
          <p:nvPr/>
        </p:nvGrpSpPr>
        <p:grpSpPr>
          <a:xfrm>
            <a:off x="6735446" y="140279"/>
            <a:ext cx="1273035" cy="315353"/>
            <a:chOff x="415175" y="3208013"/>
            <a:chExt cx="1171900" cy="290300"/>
          </a:xfrm>
        </p:grpSpPr>
        <p:sp>
          <p:nvSpPr>
            <p:cNvPr id="2353" name="Google Shape;2353;p42"/>
            <p:cNvSpPr/>
            <p:nvPr/>
          </p:nvSpPr>
          <p:spPr>
            <a:xfrm>
              <a:off x="415175" y="3208013"/>
              <a:ext cx="883600" cy="290300"/>
            </a:xfrm>
            <a:custGeom>
              <a:avLst/>
              <a:gdLst/>
              <a:ahLst/>
              <a:cxnLst/>
              <a:rect l="l" t="t" r="r" b="b"/>
              <a:pathLst>
                <a:path w="35344" h="11612" extrusionOk="0">
                  <a:moveTo>
                    <a:pt x="15641" y="0"/>
                  </a:moveTo>
                  <a:cubicBezTo>
                    <a:pt x="10753" y="0"/>
                    <a:pt x="6583" y="3060"/>
                    <a:pt x="4933" y="7365"/>
                  </a:cubicBezTo>
                  <a:cubicBezTo>
                    <a:pt x="4671" y="7316"/>
                    <a:pt x="4411" y="7292"/>
                    <a:pt x="4156" y="7292"/>
                  </a:cubicBezTo>
                  <a:cubicBezTo>
                    <a:pt x="1910" y="7292"/>
                    <a:pt x="1" y="9120"/>
                    <a:pt x="8" y="11463"/>
                  </a:cubicBezTo>
                  <a:cubicBezTo>
                    <a:pt x="8" y="11512"/>
                    <a:pt x="13" y="11561"/>
                    <a:pt x="15" y="11612"/>
                  </a:cubicBezTo>
                  <a:lnTo>
                    <a:pt x="35341" y="11612"/>
                  </a:lnTo>
                  <a:cubicBezTo>
                    <a:pt x="35341" y="11561"/>
                    <a:pt x="35344" y="11512"/>
                    <a:pt x="35344" y="11463"/>
                  </a:cubicBezTo>
                  <a:cubicBezTo>
                    <a:pt x="35344" y="7896"/>
                    <a:pt x="32453" y="5008"/>
                    <a:pt x="28889" y="5008"/>
                  </a:cubicBezTo>
                  <a:cubicBezTo>
                    <a:pt x="28884" y="5008"/>
                    <a:pt x="28879" y="5008"/>
                    <a:pt x="28874" y="5008"/>
                  </a:cubicBezTo>
                  <a:cubicBezTo>
                    <a:pt x="27743" y="5008"/>
                    <a:pt x="26630" y="5309"/>
                    <a:pt x="25651" y="5879"/>
                  </a:cubicBezTo>
                  <a:cubicBezTo>
                    <a:pt x="23689" y="2373"/>
                    <a:pt x="19943" y="0"/>
                    <a:pt x="15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2"/>
            <p:cNvSpPr/>
            <p:nvPr/>
          </p:nvSpPr>
          <p:spPr>
            <a:xfrm>
              <a:off x="1103600" y="3339488"/>
              <a:ext cx="483475" cy="158825"/>
            </a:xfrm>
            <a:custGeom>
              <a:avLst/>
              <a:gdLst/>
              <a:ahLst/>
              <a:cxnLst/>
              <a:rect l="l" t="t" r="r" b="b"/>
              <a:pathLst>
                <a:path w="19339" h="6353" extrusionOk="0">
                  <a:moveTo>
                    <a:pt x="8563" y="1"/>
                  </a:moveTo>
                  <a:cubicBezTo>
                    <a:pt x="8412" y="1"/>
                    <a:pt x="8260" y="6"/>
                    <a:pt x="8108" y="17"/>
                  </a:cubicBezTo>
                  <a:cubicBezTo>
                    <a:pt x="5677" y="191"/>
                    <a:pt x="3568" y="1756"/>
                    <a:pt x="2700" y="4031"/>
                  </a:cubicBezTo>
                  <a:cubicBezTo>
                    <a:pt x="2556" y="4004"/>
                    <a:pt x="2413" y="3991"/>
                    <a:pt x="2272" y="3991"/>
                  </a:cubicBezTo>
                  <a:cubicBezTo>
                    <a:pt x="1043" y="3991"/>
                    <a:pt x="1" y="4992"/>
                    <a:pt x="3" y="6271"/>
                  </a:cubicBezTo>
                  <a:cubicBezTo>
                    <a:pt x="3" y="6299"/>
                    <a:pt x="6" y="6327"/>
                    <a:pt x="8" y="6353"/>
                  </a:cubicBezTo>
                  <a:lnTo>
                    <a:pt x="19336" y="6353"/>
                  </a:lnTo>
                  <a:cubicBezTo>
                    <a:pt x="19336" y="6327"/>
                    <a:pt x="19339" y="6299"/>
                    <a:pt x="19339" y="6271"/>
                  </a:cubicBezTo>
                  <a:cubicBezTo>
                    <a:pt x="19339" y="4320"/>
                    <a:pt x="17758" y="2739"/>
                    <a:pt x="15807" y="2739"/>
                  </a:cubicBezTo>
                  <a:cubicBezTo>
                    <a:pt x="15184" y="2739"/>
                    <a:pt x="14571" y="2903"/>
                    <a:pt x="14035" y="3217"/>
                  </a:cubicBezTo>
                  <a:cubicBezTo>
                    <a:pt x="12922" y="1223"/>
                    <a:pt x="10822" y="1"/>
                    <a:pt x="8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5" name="Google Shape;2355;p42"/>
          <p:cNvSpPr/>
          <p:nvPr/>
        </p:nvSpPr>
        <p:spPr>
          <a:xfrm>
            <a:off x="1210600" y="3991900"/>
            <a:ext cx="477781" cy="157024"/>
          </a:xfrm>
          <a:custGeom>
            <a:avLst/>
            <a:gdLst/>
            <a:ahLst/>
            <a:cxnLst/>
            <a:rect l="l" t="t" r="r" b="b"/>
            <a:pathLst>
              <a:path w="10823" h="3557" extrusionOk="0">
                <a:moveTo>
                  <a:pt x="4787" y="0"/>
                </a:moveTo>
                <a:cubicBezTo>
                  <a:pt x="4703" y="0"/>
                  <a:pt x="4619" y="3"/>
                  <a:pt x="4535" y="9"/>
                </a:cubicBezTo>
                <a:cubicBezTo>
                  <a:pt x="3177" y="109"/>
                  <a:pt x="1997" y="982"/>
                  <a:pt x="1509" y="2256"/>
                </a:cubicBezTo>
                <a:cubicBezTo>
                  <a:pt x="1433" y="2241"/>
                  <a:pt x="1354" y="2233"/>
                  <a:pt x="1277" y="2233"/>
                </a:cubicBezTo>
                <a:cubicBezTo>
                  <a:pt x="572" y="2233"/>
                  <a:pt x="0" y="2805"/>
                  <a:pt x="0" y="3510"/>
                </a:cubicBezTo>
                <a:cubicBezTo>
                  <a:pt x="0" y="3526"/>
                  <a:pt x="3" y="3541"/>
                  <a:pt x="3" y="3556"/>
                </a:cubicBezTo>
                <a:lnTo>
                  <a:pt x="10822" y="3556"/>
                </a:lnTo>
                <a:lnTo>
                  <a:pt x="10822" y="3510"/>
                </a:lnTo>
                <a:cubicBezTo>
                  <a:pt x="10822" y="2420"/>
                  <a:pt x="9936" y="1534"/>
                  <a:pt x="8846" y="1534"/>
                </a:cubicBezTo>
                <a:cubicBezTo>
                  <a:pt x="8496" y="1534"/>
                  <a:pt x="8154" y="1626"/>
                  <a:pt x="7852" y="1802"/>
                </a:cubicBezTo>
                <a:cubicBezTo>
                  <a:pt x="7230" y="683"/>
                  <a:pt x="6054" y="0"/>
                  <a:pt x="4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2"/>
          <p:cNvSpPr/>
          <p:nvPr/>
        </p:nvSpPr>
        <p:spPr>
          <a:xfrm>
            <a:off x="8102945" y="1205000"/>
            <a:ext cx="831937" cy="273427"/>
          </a:xfrm>
          <a:custGeom>
            <a:avLst/>
            <a:gdLst/>
            <a:ahLst/>
            <a:cxnLst/>
            <a:rect l="l" t="t" r="r" b="b"/>
            <a:pathLst>
              <a:path w="10823" h="3557" extrusionOk="0">
                <a:moveTo>
                  <a:pt x="4787" y="0"/>
                </a:moveTo>
                <a:cubicBezTo>
                  <a:pt x="4703" y="0"/>
                  <a:pt x="4619" y="3"/>
                  <a:pt x="4535" y="9"/>
                </a:cubicBezTo>
                <a:cubicBezTo>
                  <a:pt x="3177" y="109"/>
                  <a:pt x="1997" y="982"/>
                  <a:pt x="1509" y="2256"/>
                </a:cubicBezTo>
                <a:cubicBezTo>
                  <a:pt x="1433" y="2241"/>
                  <a:pt x="1354" y="2233"/>
                  <a:pt x="1277" y="2233"/>
                </a:cubicBezTo>
                <a:cubicBezTo>
                  <a:pt x="572" y="2233"/>
                  <a:pt x="0" y="2805"/>
                  <a:pt x="0" y="3510"/>
                </a:cubicBezTo>
                <a:cubicBezTo>
                  <a:pt x="0" y="3526"/>
                  <a:pt x="3" y="3541"/>
                  <a:pt x="3" y="3556"/>
                </a:cubicBezTo>
                <a:lnTo>
                  <a:pt x="10822" y="3556"/>
                </a:lnTo>
                <a:lnTo>
                  <a:pt x="10822" y="3510"/>
                </a:lnTo>
                <a:cubicBezTo>
                  <a:pt x="10822" y="2420"/>
                  <a:pt x="9936" y="1534"/>
                  <a:pt x="8846" y="1534"/>
                </a:cubicBezTo>
                <a:cubicBezTo>
                  <a:pt x="8496" y="1534"/>
                  <a:pt x="8154" y="1626"/>
                  <a:pt x="7852" y="1802"/>
                </a:cubicBezTo>
                <a:cubicBezTo>
                  <a:pt x="7230" y="683"/>
                  <a:pt x="6054" y="0"/>
                  <a:pt x="47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Imagem 6">
            <a:extLst>
              <a:ext uri="{FF2B5EF4-FFF2-40B4-BE49-F238E27FC236}">
                <a16:creationId xmlns:a16="http://schemas.microsoft.com/office/drawing/2014/main" id="{41693917-0FFE-8BA1-DE5D-B9E27C9BEBB5}"/>
              </a:ext>
            </a:extLst>
          </p:cNvPr>
          <p:cNvPicPr>
            <a:picLocks noChangeAspect="1"/>
          </p:cNvPicPr>
          <p:nvPr/>
        </p:nvPicPr>
        <p:blipFill>
          <a:blip r:embed="rId3"/>
          <a:stretch>
            <a:fillRect/>
          </a:stretch>
        </p:blipFill>
        <p:spPr>
          <a:xfrm>
            <a:off x="54615" y="838952"/>
            <a:ext cx="3267531" cy="2657846"/>
          </a:xfrm>
          <a:prstGeom prst="rect">
            <a:avLst/>
          </a:prstGeom>
        </p:spPr>
      </p:pic>
      <p:pic>
        <p:nvPicPr>
          <p:cNvPr id="13" name="Imagem 12">
            <a:extLst>
              <a:ext uri="{FF2B5EF4-FFF2-40B4-BE49-F238E27FC236}">
                <a16:creationId xmlns:a16="http://schemas.microsoft.com/office/drawing/2014/main" id="{F36D7723-892F-29F2-A2B5-B96BC17CE892}"/>
              </a:ext>
            </a:extLst>
          </p:cNvPr>
          <p:cNvPicPr>
            <a:picLocks noChangeAspect="1"/>
          </p:cNvPicPr>
          <p:nvPr/>
        </p:nvPicPr>
        <p:blipFill rotWithShape="1">
          <a:blip r:embed="rId4"/>
          <a:srcRect l="3767" b="770"/>
          <a:stretch/>
        </p:blipFill>
        <p:spPr>
          <a:xfrm>
            <a:off x="3755253" y="369366"/>
            <a:ext cx="4794571" cy="341252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397AD0-60FC-423F-839D-8DB6CE83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
            <a:ext cx="9144000" cy="5140823"/>
          </a:xfrm>
          <a:prstGeom prst="rect">
            <a:avLst/>
          </a:prstGeom>
        </p:spPr>
      </p:pic>
      <p:sp>
        <p:nvSpPr>
          <p:cNvPr id="2" name="Título 1">
            <a:extLst>
              <a:ext uri="{FF2B5EF4-FFF2-40B4-BE49-F238E27FC236}">
                <a16:creationId xmlns:a16="http://schemas.microsoft.com/office/drawing/2014/main" id="{8BC350F3-4752-4818-9200-8736172E5FAE}"/>
              </a:ext>
            </a:extLst>
          </p:cNvPr>
          <p:cNvSpPr>
            <a:spLocks noGrp="1"/>
          </p:cNvSpPr>
          <p:nvPr>
            <p:ph type="title"/>
          </p:nvPr>
        </p:nvSpPr>
        <p:spPr>
          <a:xfrm>
            <a:off x="628650" y="717727"/>
            <a:ext cx="7886700" cy="994172"/>
          </a:xfrm>
        </p:spPr>
        <p:txBody>
          <a:bodyPr>
            <a:normAutofit fontScale="90000"/>
          </a:bodyPr>
          <a:lstStyle/>
          <a:p>
            <a:pPr marL="0" marR="0" lvl="0" indent="0" defTabSz="914400" rtl="0" eaLnBrk="1" fontAlgn="auto" latinLnBrk="0" hangingPunct="1">
              <a:lnSpc>
                <a:spcPct val="100000"/>
              </a:lnSpc>
              <a:spcBef>
                <a:spcPts val="0"/>
              </a:spcBef>
              <a:spcAft>
                <a:spcPts val="0"/>
              </a:spcAft>
              <a:tabLst/>
              <a:defRPr/>
            </a:pPr>
            <a:r>
              <a:rPr kumimoji="0" lang="pt-BR" sz="2400" b="1" i="0" u="none" strike="noStrike" kern="0" cap="none" spc="0" normalizeH="0" baseline="0" noProof="0" dirty="0" err="1">
                <a:ln>
                  <a:noFill/>
                </a:ln>
                <a:solidFill>
                  <a:srgbClr val="415151"/>
                </a:solidFill>
                <a:effectLst/>
                <a:uLnTx/>
                <a:uFillTx/>
                <a:latin typeface="Public Sans"/>
                <a:sym typeface="Public Sans"/>
              </a:rPr>
              <a:t>Programs</a:t>
            </a:r>
            <a:br>
              <a:rPr kumimoji="0" lang="pt-BR" sz="2400" b="1" i="0" u="none" strike="noStrike" kern="0" cap="none" spc="0" normalizeH="0" baseline="0" noProof="0" dirty="0">
                <a:ln>
                  <a:noFill/>
                </a:ln>
                <a:solidFill>
                  <a:srgbClr val="415151"/>
                </a:solidFill>
                <a:effectLst/>
                <a:uLnTx/>
                <a:uFillTx/>
                <a:latin typeface="Public Sans"/>
                <a:sym typeface="Public Sans"/>
              </a:rPr>
            </a:br>
            <a:r>
              <a:rPr kumimoji="0" lang="en-US" sz="1300" b="0" i="0" u="none" strike="noStrike" kern="0" cap="none" spc="0" normalizeH="0" baseline="0" noProof="0" dirty="0">
                <a:ln>
                  <a:noFill/>
                </a:ln>
                <a:solidFill>
                  <a:srgbClr val="415151"/>
                </a:solidFill>
                <a:effectLst/>
                <a:uLnTx/>
                <a:uFillTx/>
                <a:latin typeface="Public Sans"/>
                <a:sym typeface="Public Sans"/>
              </a:rPr>
              <a:t>ACTO, together with its MC, has worked for the conservation and sustainable use of its forests and the biodiversity associated with them. </a:t>
            </a:r>
            <a:br>
              <a:rPr kumimoji="0" lang="en-US" sz="1300" b="0" i="0" u="none" strike="noStrike" kern="0" cap="none" spc="0" normalizeH="0" baseline="0" noProof="0" dirty="0">
                <a:ln>
                  <a:noFill/>
                </a:ln>
                <a:solidFill>
                  <a:srgbClr val="415151"/>
                </a:solidFill>
                <a:effectLst/>
                <a:uLnTx/>
                <a:uFillTx/>
                <a:latin typeface="Public Sans"/>
                <a:sym typeface="Public Sans"/>
              </a:rPr>
            </a:br>
            <a:endParaRPr lang="es-EC" dirty="0"/>
          </a:p>
        </p:txBody>
      </p:sp>
      <p:sp>
        <p:nvSpPr>
          <p:cNvPr id="3" name="Marcador de contenido 2">
            <a:extLst>
              <a:ext uri="{FF2B5EF4-FFF2-40B4-BE49-F238E27FC236}">
                <a16:creationId xmlns:a16="http://schemas.microsoft.com/office/drawing/2014/main" id="{757056BD-EE1C-4E86-8EFC-F6C9E568918E}"/>
              </a:ext>
            </a:extLst>
          </p:cNvPr>
          <p:cNvSpPr>
            <a:spLocks noGrp="1"/>
          </p:cNvSpPr>
          <p:nvPr>
            <p:ph idx="1"/>
          </p:nvPr>
        </p:nvSpPr>
        <p:spPr>
          <a:xfrm>
            <a:off x="726305" y="1606858"/>
            <a:ext cx="7886700" cy="2894121"/>
          </a:xfrm>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
                <a:srgbClr val="415151"/>
              </a:buClr>
              <a:buSzPts val="1400"/>
              <a:buFont typeface="Karla"/>
              <a:buNone/>
              <a:tabLst/>
              <a:defRPr/>
            </a:pPr>
            <a:r>
              <a:rPr kumimoji="0" lang="en-US" sz="1500" b="1" i="0" u="none" strike="noStrike" kern="0" cap="none" spc="0" normalizeH="0" baseline="0" noProof="0" dirty="0">
                <a:ln>
                  <a:noFill/>
                </a:ln>
                <a:solidFill>
                  <a:srgbClr val="415151"/>
                </a:solidFill>
                <a:effectLst/>
                <a:uLnTx/>
                <a:uFillTx/>
                <a:latin typeface="Public Sans"/>
                <a:sym typeface="Public Sans"/>
              </a:rPr>
              <a:t>Biodiversity:</a:t>
            </a:r>
            <a:br>
              <a:rPr kumimoji="0" lang="en-US" sz="1500" b="0" i="0" u="none" strike="noStrike" kern="0" cap="none" spc="0" normalizeH="0" baseline="0" noProof="0" dirty="0">
                <a:ln>
                  <a:noFill/>
                </a:ln>
                <a:solidFill>
                  <a:srgbClr val="415151"/>
                </a:solidFill>
                <a:effectLst/>
                <a:uLnTx/>
                <a:uFillTx/>
                <a:latin typeface="Public Sans"/>
                <a:sym typeface="Public Sans"/>
              </a:rPr>
            </a:br>
            <a:r>
              <a:rPr kumimoji="0" lang="en-US" sz="1500" b="0" i="0" u="none" strike="noStrike" kern="0" cap="none" spc="0" normalizeH="0" baseline="0" noProof="0" dirty="0">
                <a:ln>
                  <a:noFill/>
                </a:ln>
                <a:solidFill>
                  <a:srgbClr val="415151"/>
                </a:solidFill>
                <a:effectLst/>
                <a:uLnTx/>
                <a:uFillTx/>
                <a:latin typeface="Public Sans"/>
                <a:sym typeface="Public Sans"/>
              </a:rPr>
              <a:t>-</a:t>
            </a:r>
            <a:r>
              <a:rPr kumimoji="0" lang="en-US" sz="1500" b="0" i="0" u="none" strike="noStrike" kern="0" cap="none" spc="0" normalizeH="0" baseline="0" noProof="0" dirty="0">
                <a:ln>
                  <a:noFill/>
                </a:ln>
                <a:solidFill>
                  <a:srgbClr val="415151"/>
                </a:solidFill>
                <a:effectLst/>
                <a:uLnTx/>
                <a:uFillTx/>
                <a:latin typeface="Karla"/>
                <a:sym typeface="Karla"/>
              </a:rPr>
              <a:t>Strengthen the capacities of all actors in the Amazon countries, in coordination and with the consent of the MC, for the management, conservation and sustainable use of biological diversity, based on regional cooperation</a:t>
            </a:r>
          </a:p>
          <a:p>
            <a:pPr marL="0" marR="0" lvl="0" indent="0" algn="l" defTabSz="914400" rtl="0" eaLnBrk="1" fontAlgn="auto" latinLnBrk="0" hangingPunct="1">
              <a:lnSpc>
                <a:spcPct val="100000"/>
              </a:lnSpc>
              <a:spcBef>
                <a:spcPts val="0"/>
              </a:spcBef>
              <a:spcAft>
                <a:spcPts val="0"/>
              </a:spcAft>
              <a:buClr>
                <a:srgbClr val="415151"/>
              </a:buClr>
              <a:buSzPts val="1400"/>
              <a:buFont typeface="Karla"/>
              <a:buNone/>
              <a:tabLst/>
              <a:defRPr/>
            </a:pPr>
            <a:endParaRPr lang="en-US" sz="1500" kern="0" dirty="0">
              <a:solidFill>
                <a:srgbClr val="415151"/>
              </a:solidFill>
              <a:latin typeface="Karla"/>
              <a:sym typeface="Karla"/>
            </a:endParaRPr>
          </a:p>
          <a:p>
            <a:pPr marL="0" marR="0" lvl="0" indent="0" algn="l" defTabSz="914400" rtl="0" eaLnBrk="1" fontAlgn="auto" latinLnBrk="0" hangingPunct="1">
              <a:lnSpc>
                <a:spcPct val="100000"/>
              </a:lnSpc>
              <a:spcBef>
                <a:spcPts val="0"/>
              </a:spcBef>
              <a:spcAft>
                <a:spcPts val="0"/>
              </a:spcAft>
              <a:buClr>
                <a:srgbClr val="415151"/>
              </a:buClr>
              <a:buSzPts val="1400"/>
              <a:buFont typeface="Karla"/>
              <a:buNone/>
              <a:tabLst/>
              <a:defRPr/>
            </a:pPr>
            <a:r>
              <a:rPr kumimoji="0" lang="en-US" sz="1500" b="1" i="0" u="none" strike="noStrike" kern="0" cap="none" spc="0" normalizeH="0" baseline="0" noProof="0" dirty="0">
                <a:ln>
                  <a:noFill/>
                </a:ln>
                <a:solidFill>
                  <a:srgbClr val="415151"/>
                </a:solidFill>
                <a:effectLst/>
                <a:uLnTx/>
                <a:uFillTx/>
                <a:latin typeface="Karla"/>
                <a:sym typeface="Karla"/>
              </a:rPr>
              <a:t>Forest:</a:t>
            </a:r>
          </a:p>
          <a:p>
            <a:pPr defTabSz="914400">
              <a:lnSpc>
                <a:spcPct val="100000"/>
              </a:lnSpc>
              <a:spcBef>
                <a:spcPts val="0"/>
              </a:spcBef>
              <a:buClr>
                <a:srgbClr val="415151"/>
              </a:buClr>
              <a:buSzPts val="1400"/>
              <a:defRPr/>
            </a:pPr>
            <a:r>
              <a:rPr kumimoji="0" lang="en-US" sz="1500" b="0" i="0" u="none" strike="noStrike" kern="0" cap="none" spc="0" normalizeH="0" baseline="0" noProof="0" dirty="0">
                <a:ln>
                  <a:noFill/>
                </a:ln>
                <a:solidFill>
                  <a:srgbClr val="415151"/>
                </a:solidFill>
                <a:effectLst/>
                <a:uLnTx/>
                <a:uFillTx/>
                <a:latin typeface="Karla"/>
                <a:sym typeface="Karla"/>
              </a:rPr>
              <a:t>To ensure the dissemination of tools, knowledge and content on technological and industrial development, agro-industries, bioeconomy and bio-trade in view of the challenges faced by companies/associations /cooperatives in creating and maintaining high added values in all links of forestry production chains and to promote social inclusion and the generation of local jobs.”</a:t>
            </a:r>
          </a:p>
          <a:p>
            <a:pPr defTabSz="914400">
              <a:lnSpc>
                <a:spcPct val="100000"/>
              </a:lnSpc>
              <a:spcBef>
                <a:spcPts val="0"/>
              </a:spcBef>
              <a:buClr>
                <a:srgbClr val="415151"/>
              </a:buClr>
              <a:buSzPts val="1400"/>
              <a:defRPr/>
            </a:pPr>
            <a:r>
              <a:rPr kumimoji="0" lang="en-US" sz="1500" b="0" i="0" u="none" strike="noStrike" kern="0" cap="none" spc="0" normalizeH="0" baseline="0" noProof="0" dirty="0">
                <a:ln>
                  <a:noFill/>
                </a:ln>
                <a:solidFill>
                  <a:srgbClr val="415151"/>
                </a:solidFill>
                <a:effectLst/>
                <a:uLnTx/>
                <a:uFillTx/>
                <a:latin typeface="Public Sans"/>
                <a:ea typeface="+mn-ea"/>
                <a:cs typeface="+mn-cs"/>
                <a:sym typeface="Public Sans"/>
              </a:rPr>
              <a:t>Today the ACTO MC count since 2021 with a Forest Regional Project for the Basin/Amazon Region promoting the Sustainable Forest Management in the region as well as developing training programs; fostering science, technology and innovation regarding the amazon species as to conserve the more valuable species; and promoting the socio-biodiversity. </a:t>
            </a:r>
            <a:br>
              <a:rPr kumimoji="0" lang="en-US" sz="1500" b="0" i="0" u="none" strike="noStrike" kern="0" cap="none" spc="0" normalizeH="0" baseline="0" noProof="0" dirty="0">
                <a:ln>
                  <a:noFill/>
                </a:ln>
                <a:solidFill>
                  <a:srgbClr val="415151"/>
                </a:solidFill>
                <a:effectLst/>
                <a:uLnTx/>
                <a:uFillTx/>
                <a:latin typeface="Public Sans"/>
                <a:ea typeface="+mn-ea"/>
                <a:cs typeface="+mn-cs"/>
                <a:sym typeface="Public Sans"/>
              </a:rPr>
            </a:br>
            <a:endParaRPr kumimoji="0" lang="en-US" sz="1500" b="0" i="0" u="none" strike="noStrike" kern="0" cap="none" spc="0" normalizeH="0" baseline="0" noProof="0" dirty="0">
              <a:ln>
                <a:noFill/>
              </a:ln>
              <a:solidFill>
                <a:srgbClr val="415151"/>
              </a:solidFill>
              <a:effectLst/>
              <a:uLnTx/>
              <a:uFillTx/>
              <a:latin typeface="Karla"/>
              <a:sym typeface="Karla"/>
            </a:endParaRPr>
          </a:p>
          <a:p>
            <a:pPr marL="0" indent="0">
              <a:buNone/>
            </a:pPr>
            <a:endParaRPr lang="es-EC" dirty="0"/>
          </a:p>
        </p:txBody>
      </p:sp>
    </p:spTree>
    <p:extLst>
      <p:ext uri="{BB962C8B-B14F-4D97-AF65-F5344CB8AC3E}">
        <p14:creationId xmlns:p14="http://schemas.microsoft.com/office/powerpoint/2010/main" val="2299859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3"/>
        <p:cNvGrpSpPr/>
        <p:nvPr/>
      </p:nvGrpSpPr>
      <p:grpSpPr>
        <a:xfrm>
          <a:off x="0" y="0"/>
          <a:ext cx="0" cy="0"/>
          <a:chOff x="0" y="0"/>
          <a:chExt cx="0" cy="0"/>
        </a:xfrm>
      </p:grpSpPr>
      <p:pic>
        <p:nvPicPr>
          <p:cNvPr id="2484" name="Google Shape;2484;p47"/>
          <p:cNvPicPr preferRelativeResize="0">
            <a:picLocks noGrp="1"/>
          </p:cNvPicPr>
          <p:nvPr>
            <p:ph type="pic" idx="2"/>
          </p:nvPr>
        </p:nvPicPr>
        <p:blipFill rotWithShape="1">
          <a:blip r:embed="rId3">
            <a:alphaModFix/>
          </a:blip>
          <a:srcRect l="189" r="179"/>
          <a:stretch/>
        </p:blipFill>
        <p:spPr>
          <a:xfrm>
            <a:off x="-25" y="-13725"/>
            <a:ext cx="9143997" cy="5157300"/>
          </a:xfrm>
          <a:prstGeom prst="rect">
            <a:avLst/>
          </a:prstGeom>
        </p:spPr>
      </p:pic>
      <p:grpSp>
        <p:nvGrpSpPr>
          <p:cNvPr id="2486" name="Google Shape;2486;p47"/>
          <p:cNvGrpSpPr/>
          <p:nvPr/>
        </p:nvGrpSpPr>
        <p:grpSpPr>
          <a:xfrm rot="-2452990">
            <a:off x="285134" y="4165668"/>
            <a:ext cx="678922" cy="1245623"/>
            <a:chOff x="9427650" y="2266125"/>
            <a:chExt cx="679773" cy="1247184"/>
          </a:xfrm>
        </p:grpSpPr>
        <p:grpSp>
          <p:nvGrpSpPr>
            <p:cNvPr id="2487" name="Google Shape;2487;p47"/>
            <p:cNvGrpSpPr/>
            <p:nvPr/>
          </p:nvGrpSpPr>
          <p:grpSpPr>
            <a:xfrm>
              <a:off x="9427650" y="2266125"/>
              <a:ext cx="679773" cy="609666"/>
              <a:chOff x="9427650" y="2266125"/>
              <a:chExt cx="679773" cy="609666"/>
            </a:xfrm>
          </p:grpSpPr>
          <p:sp>
            <p:nvSpPr>
              <p:cNvPr id="2488" name="Google Shape;2488;p47"/>
              <p:cNvSpPr/>
              <p:nvPr/>
            </p:nvSpPr>
            <p:spPr>
              <a:xfrm>
                <a:off x="9868899" y="2266125"/>
                <a:ext cx="238523" cy="163697"/>
              </a:xfrm>
              <a:custGeom>
                <a:avLst/>
                <a:gdLst/>
                <a:ahLst/>
                <a:cxnLst/>
                <a:rect l="l" t="t" r="r" b="b"/>
                <a:pathLst>
                  <a:path w="2072" h="1422" extrusionOk="0">
                    <a:moveTo>
                      <a:pt x="1149" y="0"/>
                    </a:moveTo>
                    <a:cubicBezTo>
                      <a:pt x="1056" y="0"/>
                      <a:pt x="956" y="23"/>
                      <a:pt x="854" y="74"/>
                    </a:cubicBezTo>
                    <a:lnTo>
                      <a:pt x="838" y="81"/>
                    </a:lnTo>
                    <a:cubicBezTo>
                      <a:pt x="366" y="326"/>
                      <a:pt x="49" y="796"/>
                      <a:pt x="1" y="1327"/>
                    </a:cubicBezTo>
                    <a:cubicBezTo>
                      <a:pt x="230" y="1383"/>
                      <a:pt x="456" y="1421"/>
                      <a:pt x="677" y="1421"/>
                    </a:cubicBezTo>
                    <a:cubicBezTo>
                      <a:pt x="928" y="1421"/>
                      <a:pt x="1174" y="1372"/>
                      <a:pt x="1410" y="1246"/>
                    </a:cubicBezTo>
                    <a:cubicBezTo>
                      <a:pt x="1423" y="1238"/>
                      <a:pt x="1436" y="1233"/>
                      <a:pt x="1446" y="1225"/>
                    </a:cubicBezTo>
                    <a:cubicBezTo>
                      <a:pt x="2071" y="875"/>
                      <a:pt x="1731" y="0"/>
                      <a:pt x="1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7"/>
              <p:cNvSpPr/>
              <p:nvPr/>
            </p:nvSpPr>
            <p:spPr>
              <a:xfrm>
                <a:off x="9636130" y="2292142"/>
                <a:ext cx="201110" cy="205945"/>
              </a:xfrm>
              <a:custGeom>
                <a:avLst/>
                <a:gdLst/>
                <a:ahLst/>
                <a:cxnLst/>
                <a:rect l="l" t="t" r="r" b="b"/>
                <a:pathLst>
                  <a:path w="1747" h="1789" extrusionOk="0">
                    <a:moveTo>
                      <a:pt x="859" y="0"/>
                    </a:moveTo>
                    <a:cubicBezTo>
                      <a:pt x="678" y="0"/>
                      <a:pt x="495" y="82"/>
                      <a:pt x="358" y="277"/>
                    </a:cubicBezTo>
                    <a:lnTo>
                      <a:pt x="350" y="289"/>
                    </a:lnTo>
                    <a:cubicBezTo>
                      <a:pt x="51" y="734"/>
                      <a:pt x="0" y="1298"/>
                      <a:pt x="212" y="1788"/>
                    </a:cubicBezTo>
                    <a:cubicBezTo>
                      <a:pt x="697" y="1655"/>
                      <a:pt x="1134" y="1459"/>
                      <a:pt x="1410" y="1038"/>
                    </a:cubicBezTo>
                    <a:cubicBezTo>
                      <a:pt x="1418" y="1025"/>
                      <a:pt x="1425" y="1015"/>
                      <a:pt x="1433" y="1004"/>
                    </a:cubicBezTo>
                    <a:cubicBezTo>
                      <a:pt x="1746" y="502"/>
                      <a:pt x="1309" y="0"/>
                      <a:pt x="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7"/>
              <p:cNvSpPr/>
              <p:nvPr/>
            </p:nvSpPr>
            <p:spPr>
              <a:xfrm>
                <a:off x="9716367" y="2511443"/>
                <a:ext cx="249690" cy="154718"/>
              </a:xfrm>
              <a:custGeom>
                <a:avLst/>
                <a:gdLst/>
                <a:ahLst/>
                <a:cxnLst/>
                <a:rect l="l" t="t" r="r" b="b"/>
                <a:pathLst>
                  <a:path w="2169" h="1344" extrusionOk="0">
                    <a:moveTo>
                      <a:pt x="1273" y="0"/>
                    </a:moveTo>
                    <a:cubicBezTo>
                      <a:pt x="1216" y="0"/>
                      <a:pt x="1156" y="8"/>
                      <a:pt x="1093" y="24"/>
                    </a:cubicBezTo>
                    <a:lnTo>
                      <a:pt x="1078" y="26"/>
                    </a:lnTo>
                    <a:cubicBezTo>
                      <a:pt x="565" y="172"/>
                      <a:pt x="159" y="565"/>
                      <a:pt x="0" y="1076"/>
                    </a:cubicBezTo>
                    <a:cubicBezTo>
                      <a:pt x="327" y="1231"/>
                      <a:pt x="654" y="1343"/>
                      <a:pt x="991" y="1343"/>
                    </a:cubicBezTo>
                    <a:cubicBezTo>
                      <a:pt x="1125" y="1343"/>
                      <a:pt x="1262" y="1325"/>
                      <a:pt x="1400" y="1285"/>
                    </a:cubicBezTo>
                    <a:lnTo>
                      <a:pt x="1441" y="1272"/>
                    </a:lnTo>
                    <a:cubicBezTo>
                      <a:pt x="2168" y="1044"/>
                      <a:pt x="1943" y="0"/>
                      <a:pt x="1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7"/>
              <p:cNvSpPr/>
              <p:nvPr/>
            </p:nvSpPr>
            <p:spPr>
              <a:xfrm>
                <a:off x="9427650" y="2540107"/>
                <a:ext cx="172101" cy="223098"/>
              </a:xfrm>
              <a:custGeom>
                <a:avLst/>
                <a:gdLst/>
                <a:ahLst/>
                <a:cxnLst/>
                <a:rect l="l" t="t" r="r" b="b"/>
                <a:pathLst>
                  <a:path w="1495" h="1938" extrusionOk="0">
                    <a:moveTo>
                      <a:pt x="732" y="1"/>
                    </a:moveTo>
                    <a:cubicBezTo>
                      <a:pt x="475" y="1"/>
                      <a:pt x="223" y="142"/>
                      <a:pt x="134" y="467"/>
                    </a:cubicBezTo>
                    <a:lnTo>
                      <a:pt x="129" y="482"/>
                    </a:lnTo>
                    <a:cubicBezTo>
                      <a:pt x="1" y="1000"/>
                      <a:pt x="141" y="1549"/>
                      <a:pt x="506" y="1938"/>
                    </a:cubicBezTo>
                    <a:cubicBezTo>
                      <a:pt x="920" y="1649"/>
                      <a:pt x="1262" y="1317"/>
                      <a:pt x="1380" y="827"/>
                    </a:cubicBezTo>
                    <a:cubicBezTo>
                      <a:pt x="1385" y="814"/>
                      <a:pt x="1387" y="799"/>
                      <a:pt x="1390" y="786"/>
                    </a:cubicBezTo>
                    <a:cubicBezTo>
                      <a:pt x="1495" y="305"/>
                      <a:pt x="1109" y="1"/>
                      <a:pt x="7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7"/>
              <p:cNvSpPr/>
              <p:nvPr/>
            </p:nvSpPr>
            <p:spPr>
              <a:xfrm>
                <a:off x="9582600" y="2703000"/>
                <a:ext cx="228854" cy="172791"/>
              </a:xfrm>
              <a:custGeom>
                <a:avLst/>
                <a:gdLst/>
                <a:ahLst/>
                <a:cxnLst/>
                <a:rect l="l" t="t" r="r" b="b"/>
                <a:pathLst>
                  <a:path w="1988" h="1501" extrusionOk="0">
                    <a:moveTo>
                      <a:pt x="1057" y="1"/>
                    </a:moveTo>
                    <a:cubicBezTo>
                      <a:pt x="940" y="1"/>
                      <a:pt x="817" y="37"/>
                      <a:pt x="695" y="119"/>
                    </a:cubicBezTo>
                    <a:lnTo>
                      <a:pt x="682" y="129"/>
                    </a:lnTo>
                    <a:cubicBezTo>
                      <a:pt x="248" y="438"/>
                      <a:pt x="1" y="946"/>
                      <a:pt x="24" y="1480"/>
                    </a:cubicBezTo>
                    <a:cubicBezTo>
                      <a:pt x="147" y="1493"/>
                      <a:pt x="268" y="1500"/>
                      <a:pt x="388" y="1500"/>
                    </a:cubicBezTo>
                    <a:cubicBezTo>
                      <a:pt x="756" y="1500"/>
                      <a:pt x="1102" y="1428"/>
                      <a:pt x="1413" y="1204"/>
                    </a:cubicBezTo>
                    <a:lnTo>
                      <a:pt x="1443" y="1179"/>
                    </a:lnTo>
                    <a:cubicBezTo>
                      <a:pt x="1987" y="765"/>
                      <a:pt x="1595" y="1"/>
                      <a:pt x="1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3" name="Google Shape;2493;p47"/>
            <p:cNvSpPr/>
            <p:nvPr/>
          </p:nvSpPr>
          <p:spPr>
            <a:xfrm>
              <a:off x="9473582" y="2336002"/>
              <a:ext cx="522518" cy="1177307"/>
            </a:xfrm>
            <a:custGeom>
              <a:avLst/>
              <a:gdLst/>
              <a:ahLst/>
              <a:cxnLst/>
              <a:rect l="l" t="t" r="r" b="b"/>
              <a:pathLst>
                <a:path w="4539" h="10227" extrusionOk="0">
                  <a:moveTo>
                    <a:pt x="4461" y="1"/>
                  </a:moveTo>
                  <a:cubicBezTo>
                    <a:pt x="4453" y="1"/>
                    <a:pt x="4444" y="3"/>
                    <a:pt x="4436" y="8"/>
                  </a:cubicBezTo>
                  <a:cubicBezTo>
                    <a:pt x="3672" y="445"/>
                    <a:pt x="2970" y="983"/>
                    <a:pt x="2352" y="1609"/>
                  </a:cubicBezTo>
                  <a:cubicBezTo>
                    <a:pt x="1887" y="2076"/>
                    <a:pt x="1476" y="2597"/>
                    <a:pt x="1131" y="3159"/>
                  </a:cubicBezTo>
                  <a:cubicBezTo>
                    <a:pt x="1300" y="2347"/>
                    <a:pt x="1573" y="1558"/>
                    <a:pt x="1946" y="817"/>
                  </a:cubicBezTo>
                  <a:cubicBezTo>
                    <a:pt x="2064" y="585"/>
                    <a:pt x="2189" y="358"/>
                    <a:pt x="2324" y="136"/>
                  </a:cubicBezTo>
                  <a:cubicBezTo>
                    <a:pt x="2346" y="100"/>
                    <a:pt x="2314" y="68"/>
                    <a:pt x="2280" y="68"/>
                  </a:cubicBezTo>
                  <a:cubicBezTo>
                    <a:pt x="2263" y="68"/>
                    <a:pt x="2246" y="76"/>
                    <a:pt x="2235" y="95"/>
                  </a:cubicBezTo>
                  <a:cubicBezTo>
                    <a:pt x="1752" y="889"/>
                    <a:pt x="1384" y="1749"/>
                    <a:pt x="1147" y="2651"/>
                  </a:cubicBezTo>
                  <a:cubicBezTo>
                    <a:pt x="1080" y="2906"/>
                    <a:pt x="1022" y="3164"/>
                    <a:pt x="976" y="3422"/>
                  </a:cubicBezTo>
                  <a:cubicBezTo>
                    <a:pt x="976" y="3425"/>
                    <a:pt x="976" y="3425"/>
                    <a:pt x="976" y="3425"/>
                  </a:cubicBezTo>
                  <a:cubicBezTo>
                    <a:pt x="920" y="3529"/>
                    <a:pt x="863" y="3634"/>
                    <a:pt x="812" y="3739"/>
                  </a:cubicBezTo>
                  <a:cubicBezTo>
                    <a:pt x="536" y="4285"/>
                    <a:pt x="342" y="4870"/>
                    <a:pt x="233" y="5470"/>
                  </a:cubicBezTo>
                  <a:cubicBezTo>
                    <a:pt x="123" y="4668"/>
                    <a:pt x="115" y="3854"/>
                    <a:pt x="212" y="3047"/>
                  </a:cubicBezTo>
                  <a:cubicBezTo>
                    <a:pt x="243" y="2789"/>
                    <a:pt x="286" y="2533"/>
                    <a:pt x="337" y="2278"/>
                  </a:cubicBezTo>
                  <a:cubicBezTo>
                    <a:pt x="344" y="2245"/>
                    <a:pt x="319" y="2228"/>
                    <a:pt x="292" y="2228"/>
                  </a:cubicBezTo>
                  <a:cubicBezTo>
                    <a:pt x="269" y="2228"/>
                    <a:pt x="244" y="2242"/>
                    <a:pt x="238" y="2270"/>
                  </a:cubicBezTo>
                  <a:cubicBezTo>
                    <a:pt x="54" y="3182"/>
                    <a:pt x="0" y="4117"/>
                    <a:pt x="82" y="5044"/>
                  </a:cubicBezTo>
                  <a:cubicBezTo>
                    <a:pt x="105" y="5301"/>
                    <a:pt x="138" y="5559"/>
                    <a:pt x="182" y="5817"/>
                  </a:cubicBezTo>
                  <a:cubicBezTo>
                    <a:pt x="166" y="5950"/>
                    <a:pt x="156" y="6083"/>
                    <a:pt x="148" y="6216"/>
                  </a:cubicBezTo>
                  <a:cubicBezTo>
                    <a:pt x="123" y="6943"/>
                    <a:pt x="250" y="7666"/>
                    <a:pt x="526" y="8338"/>
                  </a:cubicBezTo>
                  <a:cubicBezTo>
                    <a:pt x="800" y="8999"/>
                    <a:pt x="1221" y="9602"/>
                    <a:pt x="1778" y="10054"/>
                  </a:cubicBezTo>
                  <a:cubicBezTo>
                    <a:pt x="1849" y="10110"/>
                    <a:pt x="1923" y="10164"/>
                    <a:pt x="1997" y="10217"/>
                  </a:cubicBezTo>
                  <a:cubicBezTo>
                    <a:pt x="2007" y="10224"/>
                    <a:pt x="2017" y="10227"/>
                    <a:pt x="2026" y="10227"/>
                  </a:cubicBezTo>
                  <a:cubicBezTo>
                    <a:pt x="2068" y="10227"/>
                    <a:pt x="2103" y="10172"/>
                    <a:pt x="2061" y="10141"/>
                  </a:cubicBezTo>
                  <a:cubicBezTo>
                    <a:pt x="1479" y="9735"/>
                    <a:pt x="1022" y="9168"/>
                    <a:pt x="718" y="8529"/>
                  </a:cubicBezTo>
                  <a:cubicBezTo>
                    <a:pt x="411" y="7881"/>
                    <a:pt x="250" y="7173"/>
                    <a:pt x="245" y="6458"/>
                  </a:cubicBezTo>
                  <a:cubicBezTo>
                    <a:pt x="243" y="6251"/>
                    <a:pt x="253" y="6045"/>
                    <a:pt x="276" y="5838"/>
                  </a:cubicBezTo>
                  <a:cubicBezTo>
                    <a:pt x="705" y="5031"/>
                    <a:pt x="1280" y="4306"/>
                    <a:pt x="1966" y="3703"/>
                  </a:cubicBezTo>
                  <a:cubicBezTo>
                    <a:pt x="2005" y="3669"/>
                    <a:pt x="1973" y="3613"/>
                    <a:pt x="1934" y="3613"/>
                  </a:cubicBezTo>
                  <a:cubicBezTo>
                    <a:pt x="1924" y="3613"/>
                    <a:pt x="1913" y="3617"/>
                    <a:pt x="1903" y="3626"/>
                  </a:cubicBezTo>
                  <a:cubicBezTo>
                    <a:pt x="1356" y="4106"/>
                    <a:pt x="881" y="4661"/>
                    <a:pt x="491" y="5273"/>
                  </a:cubicBezTo>
                  <a:cubicBezTo>
                    <a:pt x="427" y="5370"/>
                    <a:pt x="368" y="5473"/>
                    <a:pt x="312" y="5575"/>
                  </a:cubicBezTo>
                  <a:cubicBezTo>
                    <a:pt x="401" y="5041"/>
                    <a:pt x="557" y="4523"/>
                    <a:pt x="779" y="4032"/>
                  </a:cubicBezTo>
                  <a:cubicBezTo>
                    <a:pt x="868" y="3833"/>
                    <a:pt x="965" y="3642"/>
                    <a:pt x="1073" y="3453"/>
                  </a:cubicBezTo>
                  <a:cubicBezTo>
                    <a:pt x="1749" y="2845"/>
                    <a:pt x="2528" y="2362"/>
                    <a:pt x="3374" y="2028"/>
                  </a:cubicBezTo>
                  <a:cubicBezTo>
                    <a:pt x="3428" y="2007"/>
                    <a:pt x="3406" y="1932"/>
                    <a:pt x="3359" y="1932"/>
                  </a:cubicBezTo>
                  <a:cubicBezTo>
                    <a:pt x="3353" y="1932"/>
                    <a:pt x="3347" y="1933"/>
                    <a:pt x="3340" y="1936"/>
                  </a:cubicBezTo>
                  <a:cubicBezTo>
                    <a:pt x="2664" y="2201"/>
                    <a:pt x="2028" y="2561"/>
                    <a:pt x="1453" y="3006"/>
                  </a:cubicBezTo>
                  <a:cubicBezTo>
                    <a:pt x="1379" y="3065"/>
                    <a:pt x="1305" y="3126"/>
                    <a:pt x="1231" y="3187"/>
                  </a:cubicBezTo>
                  <a:cubicBezTo>
                    <a:pt x="1520" y="2727"/>
                    <a:pt x="1852" y="2293"/>
                    <a:pt x="2219" y="1890"/>
                  </a:cubicBezTo>
                  <a:cubicBezTo>
                    <a:pt x="2725" y="1336"/>
                    <a:pt x="3450" y="736"/>
                    <a:pt x="4216" y="253"/>
                  </a:cubicBezTo>
                  <a:cubicBezTo>
                    <a:pt x="4306" y="197"/>
                    <a:pt x="4398" y="143"/>
                    <a:pt x="4489" y="92"/>
                  </a:cubicBezTo>
                  <a:cubicBezTo>
                    <a:pt x="4539" y="62"/>
                    <a:pt x="4505" y="1"/>
                    <a:pt x="44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4" name="Google Shape;2494;p47"/>
          <p:cNvGrpSpPr/>
          <p:nvPr/>
        </p:nvGrpSpPr>
        <p:grpSpPr>
          <a:xfrm rot="2700000" flipH="1">
            <a:off x="8210504" y="4417670"/>
            <a:ext cx="605839" cy="1111537"/>
            <a:chOff x="9427650" y="2266125"/>
            <a:chExt cx="679773" cy="1247184"/>
          </a:xfrm>
        </p:grpSpPr>
        <p:grpSp>
          <p:nvGrpSpPr>
            <p:cNvPr id="2495" name="Google Shape;2495;p47"/>
            <p:cNvGrpSpPr/>
            <p:nvPr/>
          </p:nvGrpSpPr>
          <p:grpSpPr>
            <a:xfrm>
              <a:off x="9427650" y="2266125"/>
              <a:ext cx="679773" cy="609666"/>
              <a:chOff x="9427650" y="2266125"/>
              <a:chExt cx="679773" cy="609666"/>
            </a:xfrm>
          </p:grpSpPr>
          <p:sp>
            <p:nvSpPr>
              <p:cNvPr id="2496" name="Google Shape;2496;p47"/>
              <p:cNvSpPr/>
              <p:nvPr/>
            </p:nvSpPr>
            <p:spPr>
              <a:xfrm>
                <a:off x="9868899" y="2266125"/>
                <a:ext cx="238523" cy="163697"/>
              </a:xfrm>
              <a:custGeom>
                <a:avLst/>
                <a:gdLst/>
                <a:ahLst/>
                <a:cxnLst/>
                <a:rect l="l" t="t" r="r" b="b"/>
                <a:pathLst>
                  <a:path w="2072" h="1422" extrusionOk="0">
                    <a:moveTo>
                      <a:pt x="1149" y="0"/>
                    </a:moveTo>
                    <a:cubicBezTo>
                      <a:pt x="1056" y="0"/>
                      <a:pt x="956" y="23"/>
                      <a:pt x="854" y="74"/>
                    </a:cubicBezTo>
                    <a:lnTo>
                      <a:pt x="838" y="81"/>
                    </a:lnTo>
                    <a:cubicBezTo>
                      <a:pt x="366" y="326"/>
                      <a:pt x="49" y="796"/>
                      <a:pt x="1" y="1327"/>
                    </a:cubicBezTo>
                    <a:cubicBezTo>
                      <a:pt x="230" y="1383"/>
                      <a:pt x="456" y="1421"/>
                      <a:pt x="677" y="1421"/>
                    </a:cubicBezTo>
                    <a:cubicBezTo>
                      <a:pt x="928" y="1421"/>
                      <a:pt x="1174" y="1372"/>
                      <a:pt x="1410" y="1246"/>
                    </a:cubicBezTo>
                    <a:cubicBezTo>
                      <a:pt x="1423" y="1238"/>
                      <a:pt x="1436" y="1233"/>
                      <a:pt x="1446" y="1225"/>
                    </a:cubicBezTo>
                    <a:cubicBezTo>
                      <a:pt x="2071" y="875"/>
                      <a:pt x="1731" y="0"/>
                      <a:pt x="1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7"/>
              <p:cNvSpPr/>
              <p:nvPr/>
            </p:nvSpPr>
            <p:spPr>
              <a:xfrm>
                <a:off x="9636130" y="2292142"/>
                <a:ext cx="201110" cy="205945"/>
              </a:xfrm>
              <a:custGeom>
                <a:avLst/>
                <a:gdLst/>
                <a:ahLst/>
                <a:cxnLst/>
                <a:rect l="l" t="t" r="r" b="b"/>
                <a:pathLst>
                  <a:path w="1747" h="1789" extrusionOk="0">
                    <a:moveTo>
                      <a:pt x="859" y="0"/>
                    </a:moveTo>
                    <a:cubicBezTo>
                      <a:pt x="678" y="0"/>
                      <a:pt x="495" y="82"/>
                      <a:pt x="358" y="277"/>
                    </a:cubicBezTo>
                    <a:lnTo>
                      <a:pt x="350" y="289"/>
                    </a:lnTo>
                    <a:cubicBezTo>
                      <a:pt x="51" y="734"/>
                      <a:pt x="0" y="1298"/>
                      <a:pt x="212" y="1788"/>
                    </a:cubicBezTo>
                    <a:cubicBezTo>
                      <a:pt x="697" y="1655"/>
                      <a:pt x="1134" y="1459"/>
                      <a:pt x="1410" y="1038"/>
                    </a:cubicBezTo>
                    <a:cubicBezTo>
                      <a:pt x="1418" y="1025"/>
                      <a:pt x="1425" y="1015"/>
                      <a:pt x="1433" y="1004"/>
                    </a:cubicBezTo>
                    <a:cubicBezTo>
                      <a:pt x="1746" y="502"/>
                      <a:pt x="1309" y="0"/>
                      <a:pt x="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7"/>
              <p:cNvSpPr/>
              <p:nvPr/>
            </p:nvSpPr>
            <p:spPr>
              <a:xfrm>
                <a:off x="9716367" y="2511443"/>
                <a:ext cx="249690" cy="154718"/>
              </a:xfrm>
              <a:custGeom>
                <a:avLst/>
                <a:gdLst/>
                <a:ahLst/>
                <a:cxnLst/>
                <a:rect l="l" t="t" r="r" b="b"/>
                <a:pathLst>
                  <a:path w="2169" h="1344" extrusionOk="0">
                    <a:moveTo>
                      <a:pt x="1273" y="0"/>
                    </a:moveTo>
                    <a:cubicBezTo>
                      <a:pt x="1216" y="0"/>
                      <a:pt x="1156" y="8"/>
                      <a:pt x="1093" y="24"/>
                    </a:cubicBezTo>
                    <a:lnTo>
                      <a:pt x="1078" y="26"/>
                    </a:lnTo>
                    <a:cubicBezTo>
                      <a:pt x="565" y="172"/>
                      <a:pt x="159" y="565"/>
                      <a:pt x="0" y="1076"/>
                    </a:cubicBezTo>
                    <a:cubicBezTo>
                      <a:pt x="327" y="1231"/>
                      <a:pt x="654" y="1343"/>
                      <a:pt x="991" y="1343"/>
                    </a:cubicBezTo>
                    <a:cubicBezTo>
                      <a:pt x="1125" y="1343"/>
                      <a:pt x="1262" y="1325"/>
                      <a:pt x="1400" y="1285"/>
                    </a:cubicBezTo>
                    <a:lnTo>
                      <a:pt x="1441" y="1272"/>
                    </a:lnTo>
                    <a:cubicBezTo>
                      <a:pt x="2168" y="1044"/>
                      <a:pt x="1943" y="0"/>
                      <a:pt x="1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7"/>
              <p:cNvSpPr/>
              <p:nvPr/>
            </p:nvSpPr>
            <p:spPr>
              <a:xfrm>
                <a:off x="9427650" y="2540107"/>
                <a:ext cx="172101" cy="223098"/>
              </a:xfrm>
              <a:custGeom>
                <a:avLst/>
                <a:gdLst/>
                <a:ahLst/>
                <a:cxnLst/>
                <a:rect l="l" t="t" r="r" b="b"/>
                <a:pathLst>
                  <a:path w="1495" h="1938" extrusionOk="0">
                    <a:moveTo>
                      <a:pt x="732" y="1"/>
                    </a:moveTo>
                    <a:cubicBezTo>
                      <a:pt x="475" y="1"/>
                      <a:pt x="223" y="142"/>
                      <a:pt x="134" y="467"/>
                    </a:cubicBezTo>
                    <a:lnTo>
                      <a:pt x="129" y="482"/>
                    </a:lnTo>
                    <a:cubicBezTo>
                      <a:pt x="1" y="1000"/>
                      <a:pt x="141" y="1549"/>
                      <a:pt x="506" y="1938"/>
                    </a:cubicBezTo>
                    <a:cubicBezTo>
                      <a:pt x="920" y="1649"/>
                      <a:pt x="1262" y="1317"/>
                      <a:pt x="1380" y="827"/>
                    </a:cubicBezTo>
                    <a:cubicBezTo>
                      <a:pt x="1385" y="814"/>
                      <a:pt x="1387" y="799"/>
                      <a:pt x="1390" y="786"/>
                    </a:cubicBezTo>
                    <a:cubicBezTo>
                      <a:pt x="1495" y="305"/>
                      <a:pt x="1109" y="1"/>
                      <a:pt x="7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7"/>
              <p:cNvSpPr/>
              <p:nvPr/>
            </p:nvSpPr>
            <p:spPr>
              <a:xfrm>
                <a:off x="9582600" y="2703000"/>
                <a:ext cx="228854" cy="172791"/>
              </a:xfrm>
              <a:custGeom>
                <a:avLst/>
                <a:gdLst/>
                <a:ahLst/>
                <a:cxnLst/>
                <a:rect l="l" t="t" r="r" b="b"/>
                <a:pathLst>
                  <a:path w="1988" h="1501" extrusionOk="0">
                    <a:moveTo>
                      <a:pt x="1057" y="1"/>
                    </a:moveTo>
                    <a:cubicBezTo>
                      <a:pt x="940" y="1"/>
                      <a:pt x="817" y="37"/>
                      <a:pt x="695" y="119"/>
                    </a:cubicBezTo>
                    <a:lnTo>
                      <a:pt x="682" y="129"/>
                    </a:lnTo>
                    <a:cubicBezTo>
                      <a:pt x="248" y="438"/>
                      <a:pt x="1" y="946"/>
                      <a:pt x="24" y="1480"/>
                    </a:cubicBezTo>
                    <a:cubicBezTo>
                      <a:pt x="147" y="1493"/>
                      <a:pt x="268" y="1500"/>
                      <a:pt x="388" y="1500"/>
                    </a:cubicBezTo>
                    <a:cubicBezTo>
                      <a:pt x="756" y="1500"/>
                      <a:pt x="1102" y="1428"/>
                      <a:pt x="1413" y="1204"/>
                    </a:cubicBezTo>
                    <a:lnTo>
                      <a:pt x="1443" y="1179"/>
                    </a:lnTo>
                    <a:cubicBezTo>
                      <a:pt x="1987" y="765"/>
                      <a:pt x="1595" y="1"/>
                      <a:pt x="1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1" name="Google Shape;2501;p47"/>
            <p:cNvSpPr/>
            <p:nvPr/>
          </p:nvSpPr>
          <p:spPr>
            <a:xfrm>
              <a:off x="9473582" y="2336002"/>
              <a:ext cx="522518" cy="1177307"/>
            </a:xfrm>
            <a:custGeom>
              <a:avLst/>
              <a:gdLst/>
              <a:ahLst/>
              <a:cxnLst/>
              <a:rect l="l" t="t" r="r" b="b"/>
              <a:pathLst>
                <a:path w="4539" h="10227" extrusionOk="0">
                  <a:moveTo>
                    <a:pt x="4461" y="1"/>
                  </a:moveTo>
                  <a:cubicBezTo>
                    <a:pt x="4453" y="1"/>
                    <a:pt x="4444" y="3"/>
                    <a:pt x="4436" y="8"/>
                  </a:cubicBezTo>
                  <a:cubicBezTo>
                    <a:pt x="3672" y="445"/>
                    <a:pt x="2970" y="983"/>
                    <a:pt x="2352" y="1609"/>
                  </a:cubicBezTo>
                  <a:cubicBezTo>
                    <a:pt x="1887" y="2076"/>
                    <a:pt x="1476" y="2597"/>
                    <a:pt x="1131" y="3159"/>
                  </a:cubicBezTo>
                  <a:cubicBezTo>
                    <a:pt x="1300" y="2347"/>
                    <a:pt x="1573" y="1558"/>
                    <a:pt x="1946" y="817"/>
                  </a:cubicBezTo>
                  <a:cubicBezTo>
                    <a:pt x="2064" y="585"/>
                    <a:pt x="2189" y="358"/>
                    <a:pt x="2324" y="136"/>
                  </a:cubicBezTo>
                  <a:cubicBezTo>
                    <a:pt x="2346" y="100"/>
                    <a:pt x="2314" y="68"/>
                    <a:pt x="2280" y="68"/>
                  </a:cubicBezTo>
                  <a:cubicBezTo>
                    <a:pt x="2263" y="68"/>
                    <a:pt x="2246" y="76"/>
                    <a:pt x="2235" y="95"/>
                  </a:cubicBezTo>
                  <a:cubicBezTo>
                    <a:pt x="1752" y="889"/>
                    <a:pt x="1384" y="1749"/>
                    <a:pt x="1147" y="2651"/>
                  </a:cubicBezTo>
                  <a:cubicBezTo>
                    <a:pt x="1080" y="2906"/>
                    <a:pt x="1022" y="3164"/>
                    <a:pt x="976" y="3422"/>
                  </a:cubicBezTo>
                  <a:cubicBezTo>
                    <a:pt x="976" y="3425"/>
                    <a:pt x="976" y="3425"/>
                    <a:pt x="976" y="3425"/>
                  </a:cubicBezTo>
                  <a:cubicBezTo>
                    <a:pt x="920" y="3529"/>
                    <a:pt x="863" y="3634"/>
                    <a:pt x="812" y="3739"/>
                  </a:cubicBezTo>
                  <a:cubicBezTo>
                    <a:pt x="536" y="4285"/>
                    <a:pt x="342" y="4870"/>
                    <a:pt x="233" y="5470"/>
                  </a:cubicBezTo>
                  <a:cubicBezTo>
                    <a:pt x="123" y="4668"/>
                    <a:pt x="115" y="3854"/>
                    <a:pt x="212" y="3047"/>
                  </a:cubicBezTo>
                  <a:cubicBezTo>
                    <a:pt x="243" y="2789"/>
                    <a:pt x="286" y="2533"/>
                    <a:pt x="337" y="2278"/>
                  </a:cubicBezTo>
                  <a:cubicBezTo>
                    <a:pt x="344" y="2245"/>
                    <a:pt x="319" y="2228"/>
                    <a:pt x="292" y="2228"/>
                  </a:cubicBezTo>
                  <a:cubicBezTo>
                    <a:pt x="269" y="2228"/>
                    <a:pt x="244" y="2242"/>
                    <a:pt x="238" y="2270"/>
                  </a:cubicBezTo>
                  <a:cubicBezTo>
                    <a:pt x="54" y="3182"/>
                    <a:pt x="0" y="4117"/>
                    <a:pt x="82" y="5044"/>
                  </a:cubicBezTo>
                  <a:cubicBezTo>
                    <a:pt x="105" y="5301"/>
                    <a:pt x="138" y="5559"/>
                    <a:pt x="182" y="5817"/>
                  </a:cubicBezTo>
                  <a:cubicBezTo>
                    <a:pt x="166" y="5950"/>
                    <a:pt x="156" y="6083"/>
                    <a:pt x="148" y="6216"/>
                  </a:cubicBezTo>
                  <a:cubicBezTo>
                    <a:pt x="123" y="6943"/>
                    <a:pt x="250" y="7666"/>
                    <a:pt x="526" y="8338"/>
                  </a:cubicBezTo>
                  <a:cubicBezTo>
                    <a:pt x="800" y="8999"/>
                    <a:pt x="1221" y="9602"/>
                    <a:pt x="1778" y="10054"/>
                  </a:cubicBezTo>
                  <a:cubicBezTo>
                    <a:pt x="1849" y="10110"/>
                    <a:pt x="1923" y="10164"/>
                    <a:pt x="1997" y="10217"/>
                  </a:cubicBezTo>
                  <a:cubicBezTo>
                    <a:pt x="2007" y="10224"/>
                    <a:pt x="2017" y="10227"/>
                    <a:pt x="2026" y="10227"/>
                  </a:cubicBezTo>
                  <a:cubicBezTo>
                    <a:pt x="2068" y="10227"/>
                    <a:pt x="2103" y="10172"/>
                    <a:pt x="2061" y="10141"/>
                  </a:cubicBezTo>
                  <a:cubicBezTo>
                    <a:pt x="1479" y="9735"/>
                    <a:pt x="1022" y="9168"/>
                    <a:pt x="718" y="8529"/>
                  </a:cubicBezTo>
                  <a:cubicBezTo>
                    <a:pt x="411" y="7881"/>
                    <a:pt x="250" y="7173"/>
                    <a:pt x="245" y="6458"/>
                  </a:cubicBezTo>
                  <a:cubicBezTo>
                    <a:pt x="243" y="6251"/>
                    <a:pt x="253" y="6045"/>
                    <a:pt x="276" y="5838"/>
                  </a:cubicBezTo>
                  <a:cubicBezTo>
                    <a:pt x="705" y="5031"/>
                    <a:pt x="1280" y="4306"/>
                    <a:pt x="1966" y="3703"/>
                  </a:cubicBezTo>
                  <a:cubicBezTo>
                    <a:pt x="2005" y="3669"/>
                    <a:pt x="1973" y="3613"/>
                    <a:pt x="1934" y="3613"/>
                  </a:cubicBezTo>
                  <a:cubicBezTo>
                    <a:pt x="1924" y="3613"/>
                    <a:pt x="1913" y="3617"/>
                    <a:pt x="1903" y="3626"/>
                  </a:cubicBezTo>
                  <a:cubicBezTo>
                    <a:pt x="1356" y="4106"/>
                    <a:pt x="881" y="4661"/>
                    <a:pt x="491" y="5273"/>
                  </a:cubicBezTo>
                  <a:cubicBezTo>
                    <a:pt x="427" y="5370"/>
                    <a:pt x="368" y="5473"/>
                    <a:pt x="312" y="5575"/>
                  </a:cubicBezTo>
                  <a:cubicBezTo>
                    <a:pt x="401" y="5041"/>
                    <a:pt x="557" y="4523"/>
                    <a:pt x="779" y="4032"/>
                  </a:cubicBezTo>
                  <a:cubicBezTo>
                    <a:pt x="868" y="3833"/>
                    <a:pt x="965" y="3642"/>
                    <a:pt x="1073" y="3453"/>
                  </a:cubicBezTo>
                  <a:cubicBezTo>
                    <a:pt x="1749" y="2845"/>
                    <a:pt x="2528" y="2362"/>
                    <a:pt x="3374" y="2028"/>
                  </a:cubicBezTo>
                  <a:cubicBezTo>
                    <a:pt x="3428" y="2007"/>
                    <a:pt x="3406" y="1932"/>
                    <a:pt x="3359" y="1932"/>
                  </a:cubicBezTo>
                  <a:cubicBezTo>
                    <a:pt x="3353" y="1932"/>
                    <a:pt x="3347" y="1933"/>
                    <a:pt x="3340" y="1936"/>
                  </a:cubicBezTo>
                  <a:cubicBezTo>
                    <a:pt x="2664" y="2201"/>
                    <a:pt x="2028" y="2561"/>
                    <a:pt x="1453" y="3006"/>
                  </a:cubicBezTo>
                  <a:cubicBezTo>
                    <a:pt x="1379" y="3065"/>
                    <a:pt x="1305" y="3126"/>
                    <a:pt x="1231" y="3187"/>
                  </a:cubicBezTo>
                  <a:cubicBezTo>
                    <a:pt x="1520" y="2727"/>
                    <a:pt x="1852" y="2293"/>
                    <a:pt x="2219" y="1890"/>
                  </a:cubicBezTo>
                  <a:cubicBezTo>
                    <a:pt x="2725" y="1336"/>
                    <a:pt x="3450" y="736"/>
                    <a:pt x="4216" y="253"/>
                  </a:cubicBezTo>
                  <a:cubicBezTo>
                    <a:pt x="4306" y="197"/>
                    <a:pt x="4398" y="143"/>
                    <a:pt x="4489" y="92"/>
                  </a:cubicBezTo>
                  <a:cubicBezTo>
                    <a:pt x="4539" y="62"/>
                    <a:pt x="4505" y="1"/>
                    <a:pt x="44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Imagem 1">
            <a:extLst>
              <a:ext uri="{FF2B5EF4-FFF2-40B4-BE49-F238E27FC236}">
                <a16:creationId xmlns:a16="http://schemas.microsoft.com/office/drawing/2014/main" id="{A1BAC309-D5F9-24F0-B714-E4D5970C821D}"/>
              </a:ext>
            </a:extLst>
          </p:cNvPr>
          <p:cNvPicPr>
            <a:picLocks noChangeAspect="1"/>
          </p:cNvPicPr>
          <p:nvPr/>
        </p:nvPicPr>
        <p:blipFill rotWithShape="1">
          <a:blip r:embed="rId4"/>
          <a:srcRect l="3974" t="9029" b="18307"/>
          <a:stretch/>
        </p:blipFill>
        <p:spPr>
          <a:xfrm>
            <a:off x="2541827" y="2327459"/>
            <a:ext cx="4644942" cy="240991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397AD0-60FC-423F-839D-8DB6CE83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
            <a:ext cx="9144000" cy="5140823"/>
          </a:xfrm>
          <a:prstGeom prst="rect">
            <a:avLst/>
          </a:prstGeom>
        </p:spPr>
      </p:pic>
      <p:sp>
        <p:nvSpPr>
          <p:cNvPr id="2" name="Título 1">
            <a:extLst>
              <a:ext uri="{FF2B5EF4-FFF2-40B4-BE49-F238E27FC236}">
                <a16:creationId xmlns:a16="http://schemas.microsoft.com/office/drawing/2014/main" id="{8BC350F3-4752-4818-9200-8736172E5FAE}"/>
              </a:ext>
            </a:extLst>
          </p:cNvPr>
          <p:cNvSpPr>
            <a:spLocks noGrp="1"/>
          </p:cNvSpPr>
          <p:nvPr>
            <p:ph type="title"/>
          </p:nvPr>
        </p:nvSpPr>
        <p:spPr>
          <a:xfrm>
            <a:off x="628650" y="717727"/>
            <a:ext cx="7886700" cy="994172"/>
          </a:xfrm>
        </p:spPr>
        <p:txBody>
          <a:bodyPr/>
          <a:lstStyle/>
          <a:p>
            <a:r>
              <a:rPr kumimoji="0" lang="pt-BR" sz="3300" b="1" i="0" u="none" strike="noStrike" kern="0" cap="none" spc="0" normalizeH="0" baseline="0" noProof="0" dirty="0">
                <a:ln>
                  <a:noFill/>
                </a:ln>
                <a:solidFill>
                  <a:srgbClr val="415151"/>
                </a:solidFill>
                <a:effectLst/>
                <a:uLnTx/>
                <a:uFillTx/>
                <a:latin typeface="Public Sans"/>
                <a:sym typeface="Public Sans"/>
              </a:rPr>
              <a:t>RES/XIV MRE-OTCA 24 – Forest </a:t>
            </a:r>
            <a:r>
              <a:rPr kumimoji="0" lang="pt-BR" sz="3300" b="1" i="0" u="none" strike="noStrike" kern="0" cap="none" spc="0" normalizeH="0" baseline="0" noProof="0" dirty="0" err="1">
                <a:ln>
                  <a:noFill/>
                </a:ln>
                <a:solidFill>
                  <a:srgbClr val="415151"/>
                </a:solidFill>
                <a:effectLst/>
                <a:uLnTx/>
                <a:uFillTx/>
                <a:latin typeface="Public Sans"/>
                <a:sym typeface="Public Sans"/>
              </a:rPr>
              <a:t>Fires</a:t>
            </a:r>
            <a:endParaRPr lang="es-EC" dirty="0"/>
          </a:p>
        </p:txBody>
      </p:sp>
      <p:sp>
        <p:nvSpPr>
          <p:cNvPr id="3" name="Marcador de contenido 2">
            <a:extLst>
              <a:ext uri="{FF2B5EF4-FFF2-40B4-BE49-F238E27FC236}">
                <a16:creationId xmlns:a16="http://schemas.microsoft.com/office/drawing/2014/main" id="{757056BD-EE1C-4E86-8EFC-F6C9E568918E}"/>
              </a:ext>
            </a:extLst>
          </p:cNvPr>
          <p:cNvSpPr>
            <a:spLocks noGrp="1"/>
          </p:cNvSpPr>
          <p:nvPr>
            <p:ph idx="1"/>
          </p:nvPr>
        </p:nvSpPr>
        <p:spPr>
          <a:xfrm>
            <a:off x="726305" y="2008411"/>
            <a:ext cx="7886700" cy="1516024"/>
          </a:xfrm>
        </p:spPr>
        <p:txBody>
          <a:bodyPr>
            <a:normAutofit lnSpcReduction="10000"/>
          </a:bodyPr>
          <a:lstStyle/>
          <a:p>
            <a:pPr marR="0" lvl="0" algn="l" defTabSz="914400" rtl="0" eaLnBrk="1" fontAlgn="auto" latinLnBrk="0" hangingPunct="1">
              <a:lnSpc>
                <a:spcPct val="100000"/>
              </a:lnSpc>
              <a:spcBef>
                <a:spcPts val="0"/>
              </a:spcBef>
              <a:spcAft>
                <a:spcPts val="0"/>
              </a:spcAft>
              <a:buClr>
                <a:srgbClr val="415151"/>
              </a:buClr>
              <a:buSzPts val="1400"/>
              <a:buFontTx/>
              <a:buChar char="-"/>
              <a:tabLst/>
              <a:defRPr/>
            </a:pPr>
            <a:r>
              <a:rPr kumimoji="0" lang="en-US" sz="1400" b="0" i="0" u="none" strike="noStrike" kern="0" cap="none" spc="0" normalizeH="0" baseline="0" noProof="0" dirty="0">
                <a:ln>
                  <a:noFill/>
                </a:ln>
                <a:solidFill>
                  <a:srgbClr val="415151"/>
                </a:solidFill>
                <a:effectLst/>
                <a:uLnTx/>
                <a:uFillTx/>
                <a:latin typeface="Karla"/>
                <a:sym typeface="Karla"/>
              </a:rPr>
              <a:t>Negotiation and adoption of a Framework Cooperation Agreement for the Fighting of Border Forest Fires in the ACTO MPs with the participation of international cooperation</a:t>
            </a:r>
          </a:p>
          <a:p>
            <a:pPr marR="0" lvl="0" algn="l" defTabSz="914400" rtl="0" eaLnBrk="1" fontAlgn="auto" latinLnBrk="0" hangingPunct="1">
              <a:lnSpc>
                <a:spcPct val="100000"/>
              </a:lnSpc>
              <a:spcBef>
                <a:spcPts val="0"/>
              </a:spcBef>
              <a:spcAft>
                <a:spcPts val="0"/>
              </a:spcAft>
              <a:buClr>
                <a:srgbClr val="415151"/>
              </a:buClr>
              <a:buSzPts val="1400"/>
              <a:buFontTx/>
              <a:buChar char="-"/>
              <a:tabLst/>
              <a:defRPr/>
            </a:pPr>
            <a:endParaRPr kumimoji="0" lang="en-US" sz="1400" b="0" i="0" u="none" strike="noStrike" kern="0" cap="none" spc="0" normalizeH="0" baseline="0" noProof="0" dirty="0">
              <a:ln>
                <a:noFill/>
              </a:ln>
              <a:solidFill>
                <a:srgbClr val="415151"/>
              </a:solidFill>
              <a:effectLst/>
              <a:uLnTx/>
              <a:uFillTx/>
              <a:latin typeface="Karla"/>
              <a:sym typeface="Karla"/>
            </a:endParaRPr>
          </a:p>
          <a:p>
            <a:pPr marL="0" marR="0" lvl="0" indent="0" algn="l" defTabSz="914400" rtl="0" eaLnBrk="1" fontAlgn="auto" latinLnBrk="0" hangingPunct="1">
              <a:lnSpc>
                <a:spcPct val="100000"/>
              </a:lnSpc>
              <a:spcBef>
                <a:spcPts val="0"/>
              </a:spcBef>
              <a:spcAft>
                <a:spcPts val="0"/>
              </a:spcAft>
              <a:buClr>
                <a:srgbClr val="415151"/>
              </a:buClr>
              <a:buSzPts val="1400"/>
              <a:buFont typeface="Karla"/>
              <a:buNone/>
              <a:tabLst/>
              <a:defRPr/>
            </a:pPr>
            <a:r>
              <a:rPr kumimoji="0" lang="en-US" sz="1400" b="0" i="0" u="none" strike="noStrike" kern="0" cap="none" spc="0" normalizeH="0" baseline="0" noProof="0" dirty="0">
                <a:ln>
                  <a:noFill/>
                </a:ln>
                <a:solidFill>
                  <a:srgbClr val="415151"/>
                </a:solidFill>
                <a:effectLst/>
                <a:uLnTx/>
                <a:uFillTx/>
                <a:latin typeface="Karla"/>
                <a:sym typeface="Karla"/>
              </a:rPr>
              <a:t>- Develop a Cooperation System for Comprehensive Fire Management in the Amazon Region in order to address the ecological, social, environmental and technical aspects of fire in a comprehensive manner, which includes risk management and the fight against forest fires. in the Amazon countries.</a:t>
            </a:r>
          </a:p>
          <a:p>
            <a:pPr marL="0" indent="0">
              <a:buNone/>
            </a:pPr>
            <a:endParaRPr lang="es-EC" dirty="0"/>
          </a:p>
        </p:txBody>
      </p:sp>
      <p:pic>
        <p:nvPicPr>
          <p:cNvPr id="4" name="Imagem 3">
            <a:extLst>
              <a:ext uri="{FF2B5EF4-FFF2-40B4-BE49-F238E27FC236}">
                <a16:creationId xmlns:a16="http://schemas.microsoft.com/office/drawing/2014/main" id="{2C379D74-4DFD-814E-6CB0-9301003EFB46}"/>
              </a:ext>
            </a:extLst>
          </p:cNvPr>
          <p:cNvPicPr>
            <a:picLocks noChangeAspect="1"/>
          </p:cNvPicPr>
          <p:nvPr/>
        </p:nvPicPr>
        <p:blipFill rotWithShape="1">
          <a:blip r:embed="rId3"/>
          <a:srcRect t="1918"/>
          <a:stretch/>
        </p:blipFill>
        <p:spPr>
          <a:xfrm>
            <a:off x="5784245" y="3284738"/>
            <a:ext cx="3288734" cy="1348024"/>
          </a:xfrm>
          <a:prstGeom prst="rect">
            <a:avLst/>
          </a:prstGeom>
        </p:spPr>
      </p:pic>
    </p:spTree>
    <p:extLst>
      <p:ext uri="{BB962C8B-B14F-4D97-AF65-F5344CB8AC3E}">
        <p14:creationId xmlns:p14="http://schemas.microsoft.com/office/powerpoint/2010/main" val="2143333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397AD0-60FC-423F-839D-8DB6CE83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
            <a:ext cx="9144000" cy="5140823"/>
          </a:xfrm>
          <a:prstGeom prst="rect">
            <a:avLst/>
          </a:prstGeom>
        </p:spPr>
      </p:pic>
      <p:sp>
        <p:nvSpPr>
          <p:cNvPr id="2" name="Título 1">
            <a:extLst>
              <a:ext uri="{FF2B5EF4-FFF2-40B4-BE49-F238E27FC236}">
                <a16:creationId xmlns:a16="http://schemas.microsoft.com/office/drawing/2014/main" id="{8BC350F3-4752-4818-9200-8736172E5FAE}"/>
              </a:ext>
            </a:extLst>
          </p:cNvPr>
          <p:cNvSpPr>
            <a:spLocks noGrp="1"/>
          </p:cNvSpPr>
          <p:nvPr>
            <p:ph type="title"/>
          </p:nvPr>
        </p:nvSpPr>
        <p:spPr>
          <a:xfrm>
            <a:off x="628650" y="717727"/>
            <a:ext cx="7886700" cy="994172"/>
          </a:xfrm>
        </p:spPr>
        <p:txBody>
          <a:bodyPr/>
          <a:lstStyle/>
          <a:p>
            <a:r>
              <a:rPr lang="en" sz="3200" b="1" kern="0" dirty="0">
                <a:solidFill>
                  <a:srgbClr val="415151"/>
                </a:solidFill>
                <a:latin typeface="Public Sans"/>
                <a:sym typeface="Public Sans"/>
              </a:rPr>
              <a:t>Content</a:t>
            </a:r>
            <a:endParaRPr lang="es-EC" dirty="0"/>
          </a:p>
        </p:txBody>
      </p:sp>
      <p:sp>
        <p:nvSpPr>
          <p:cNvPr id="3" name="Marcador de contenido 2">
            <a:extLst>
              <a:ext uri="{FF2B5EF4-FFF2-40B4-BE49-F238E27FC236}">
                <a16:creationId xmlns:a16="http://schemas.microsoft.com/office/drawing/2014/main" id="{757056BD-EE1C-4E86-8EFC-F6C9E568918E}"/>
              </a:ext>
            </a:extLst>
          </p:cNvPr>
          <p:cNvSpPr>
            <a:spLocks noGrp="1"/>
          </p:cNvSpPr>
          <p:nvPr>
            <p:ph idx="1"/>
          </p:nvPr>
        </p:nvSpPr>
        <p:spPr>
          <a:xfrm>
            <a:off x="518149" y="1214813"/>
            <a:ext cx="7886700" cy="3036163"/>
          </a:xfrm>
        </p:spPr>
        <p:txBody>
          <a:bodyPr>
            <a:normAutofit fontScale="85000" lnSpcReduction="20000"/>
          </a:bodyPr>
          <a:lstStyle/>
          <a:p>
            <a:pPr marL="0" marR="0" lvl="0" indent="0" algn="l" defTabSz="457200" rtl="0" eaLnBrk="1" fontAlgn="auto" latinLnBrk="0" hangingPunct="1">
              <a:lnSpc>
                <a:spcPts val="1900"/>
              </a:lnSpc>
              <a:spcBef>
                <a:spcPts val="0"/>
              </a:spcBef>
              <a:spcAft>
                <a:spcPts val="0"/>
              </a:spcAft>
              <a:buClrTx/>
              <a:buSzTx/>
              <a:buFont typeface="Arial"/>
              <a:buNone/>
              <a:tabLst/>
              <a:defRPr/>
            </a:pPr>
            <a:endParaRPr kumimoji="0" lang="en-US" sz="1900" b="0" i="0" u="none" strike="noStrike" kern="1200" cap="none" spc="0" normalizeH="0" baseline="0" noProof="0" dirty="0">
              <a:ln>
                <a:noFill/>
              </a:ln>
              <a:effectLst/>
              <a:uLnTx/>
              <a:uFillTx/>
              <a:latin typeface="Agrandir"/>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415151"/>
              </a:buClr>
              <a:buSzPts val="1400"/>
              <a:buFont typeface="Arial" panose="020B0604020202020204" pitchFamily="34" charset="0"/>
              <a:buChar char="•"/>
              <a:tabLst/>
              <a:defRPr/>
            </a:pPr>
            <a:r>
              <a:rPr kumimoji="0" lang="pt-BR" sz="1900" b="1" i="0" u="none" strike="noStrike" kern="0" cap="none" spc="0" normalizeH="0" baseline="0" noProof="0" dirty="0" err="1">
                <a:ln>
                  <a:noFill/>
                </a:ln>
                <a:solidFill>
                  <a:srgbClr val="415151"/>
                </a:solidFill>
                <a:effectLst/>
                <a:uLnTx/>
                <a:uFillTx/>
                <a:latin typeface="Karla"/>
                <a:sym typeface="Karla"/>
              </a:rPr>
              <a:t>Amazon</a:t>
            </a:r>
            <a:endParaRPr kumimoji="0" lang="pt-BR" sz="1900" b="1" i="0" u="none" strike="noStrike" kern="0" cap="none" spc="0" normalizeH="0" baseline="0" noProof="0" dirty="0">
              <a:ln>
                <a:noFill/>
              </a:ln>
              <a:solidFill>
                <a:srgbClr val="415151"/>
              </a:solidFill>
              <a:effectLst/>
              <a:uLnTx/>
              <a:uFillTx/>
              <a:latin typeface="Karla"/>
              <a:sym typeface="Karla"/>
            </a:endParaRPr>
          </a:p>
          <a:p>
            <a:pPr marL="285750" marR="0" lvl="0" indent="-285750" algn="l" defTabSz="914400" rtl="0" eaLnBrk="1" fontAlgn="auto" latinLnBrk="0" hangingPunct="1">
              <a:lnSpc>
                <a:spcPct val="100000"/>
              </a:lnSpc>
              <a:spcBef>
                <a:spcPts val="0"/>
              </a:spcBef>
              <a:spcAft>
                <a:spcPts val="0"/>
              </a:spcAft>
              <a:buClr>
                <a:srgbClr val="415151"/>
              </a:buClr>
              <a:buSzPts val="1400"/>
              <a:buFont typeface="Arial" panose="020B0604020202020204" pitchFamily="34" charset="0"/>
              <a:buChar char="•"/>
              <a:tabLst/>
              <a:defRPr/>
            </a:pPr>
            <a:r>
              <a:rPr kumimoji="0" lang="pt-BR" sz="1900" b="1" i="0" u="none" strike="noStrike" kern="0" cap="none" spc="0" normalizeH="0" baseline="0" noProof="0" dirty="0">
                <a:ln>
                  <a:noFill/>
                </a:ln>
                <a:solidFill>
                  <a:srgbClr val="415151"/>
                </a:solidFill>
                <a:effectLst/>
                <a:uLnTx/>
                <a:uFillTx/>
                <a:latin typeface="Karla"/>
                <a:sym typeface="Karla"/>
              </a:rPr>
              <a:t>Who are </a:t>
            </a:r>
            <a:r>
              <a:rPr kumimoji="0" lang="pt-BR" sz="1900" b="1" i="0" u="none" strike="noStrike" kern="0" cap="none" spc="0" normalizeH="0" baseline="0" noProof="0" dirty="0" err="1">
                <a:ln>
                  <a:noFill/>
                </a:ln>
                <a:solidFill>
                  <a:srgbClr val="415151"/>
                </a:solidFill>
                <a:effectLst/>
                <a:uLnTx/>
                <a:uFillTx/>
                <a:latin typeface="Karla"/>
                <a:sym typeface="Karla"/>
              </a:rPr>
              <a:t>we</a:t>
            </a:r>
            <a:endParaRPr kumimoji="0" lang="pt-BR" sz="1900" b="1" i="0" u="none" strike="noStrike" kern="0" cap="none" spc="0" normalizeH="0" baseline="0" noProof="0" dirty="0">
              <a:ln>
                <a:noFill/>
              </a:ln>
              <a:solidFill>
                <a:srgbClr val="415151"/>
              </a:solidFill>
              <a:effectLst/>
              <a:uLnTx/>
              <a:uFillTx/>
              <a:latin typeface="Karla"/>
              <a:sym typeface="Karla"/>
            </a:endParaRPr>
          </a:p>
          <a:p>
            <a:pPr marL="285750" marR="0" lvl="0" indent="-285750" algn="l" defTabSz="914400" rtl="0" eaLnBrk="1" fontAlgn="auto" latinLnBrk="0" hangingPunct="1">
              <a:lnSpc>
                <a:spcPct val="100000"/>
              </a:lnSpc>
              <a:spcBef>
                <a:spcPts val="0"/>
              </a:spcBef>
              <a:spcAft>
                <a:spcPts val="0"/>
              </a:spcAft>
              <a:buClr>
                <a:srgbClr val="415151"/>
              </a:buClr>
              <a:buSzPts val="1400"/>
              <a:buFont typeface="Arial" panose="020B0604020202020204" pitchFamily="34" charset="0"/>
              <a:buChar char="•"/>
              <a:tabLst/>
              <a:defRPr/>
            </a:pPr>
            <a:r>
              <a:rPr kumimoji="0" lang="pt-BR" sz="1900" b="1" i="0" u="none" strike="noStrike" kern="0" cap="none" spc="0" normalizeH="0" baseline="0" noProof="0" dirty="0">
                <a:ln>
                  <a:noFill/>
                </a:ln>
                <a:solidFill>
                  <a:srgbClr val="415151"/>
                </a:solidFill>
                <a:effectLst/>
                <a:uLnTx/>
                <a:uFillTx/>
                <a:latin typeface="Karla"/>
                <a:sym typeface="Karla"/>
              </a:rPr>
              <a:t>Mission</a:t>
            </a:r>
          </a:p>
          <a:p>
            <a:pPr marL="285750" marR="0" lvl="0" indent="-285750" algn="l" defTabSz="914400" rtl="0" eaLnBrk="1" fontAlgn="auto" latinLnBrk="0" hangingPunct="1">
              <a:lnSpc>
                <a:spcPct val="100000"/>
              </a:lnSpc>
              <a:spcBef>
                <a:spcPts val="0"/>
              </a:spcBef>
              <a:spcAft>
                <a:spcPts val="0"/>
              </a:spcAft>
              <a:buClr>
                <a:srgbClr val="415151"/>
              </a:buClr>
              <a:buSzPts val="1400"/>
              <a:buFont typeface="Arial" panose="020B0604020202020204" pitchFamily="34" charset="0"/>
              <a:buChar char="•"/>
              <a:tabLst/>
              <a:defRPr/>
            </a:pPr>
            <a:r>
              <a:rPr kumimoji="0" lang="pt-BR" sz="1900" b="1" i="0" u="none" strike="noStrike" kern="0" cap="none" spc="0" normalizeH="0" baseline="0" noProof="0" dirty="0" err="1">
                <a:ln>
                  <a:noFill/>
                </a:ln>
                <a:solidFill>
                  <a:srgbClr val="415151"/>
                </a:solidFill>
                <a:effectLst/>
                <a:uLnTx/>
                <a:uFillTx/>
                <a:latin typeface="Karla"/>
                <a:sym typeface="Karla"/>
              </a:rPr>
              <a:t>Amazon</a:t>
            </a:r>
            <a:r>
              <a:rPr kumimoji="0" lang="pt-BR" sz="1900" b="1" i="0" u="none" strike="noStrike" kern="0" cap="none" spc="0" normalizeH="0" baseline="0" noProof="0" dirty="0">
                <a:ln>
                  <a:noFill/>
                </a:ln>
                <a:solidFill>
                  <a:srgbClr val="415151"/>
                </a:solidFill>
                <a:effectLst/>
                <a:uLnTx/>
                <a:uFillTx/>
                <a:latin typeface="Karla"/>
                <a:sym typeface="Karla"/>
              </a:rPr>
              <a:t> </a:t>
            </a:r>
            <a:r>
              <a:rPr kumimoji="0" lang="pt-BR" sz="1900" b="1" i="0" u="none" strike="noStrike" kern="0" cap="none" spc="0" normalizeH="0" baseline="0" noProof="0" dirty="0" err="1">
                <a:ln>
                  <a:noFill/>
                </a:ln>
                <a:solidFill>
                  <a:srgbClr val="415151"/>
                </a:solidFill>
                <a:effectLst/>
                <a:uLnTx/>
                <a:uFillTx/>
                <a:latin typeface="Karla"/>
                <a:sym typeface="Karla"/>
              </a:rPr>
              <a:t>Cooperation</a:t>
            </a:r>
            <a:r>
              <a:rPr kumimoji="0" lang="pt-BR" sz="1900" b="1" i="0" u="none" strike="noStrike" kern="0" cap="none" spc="0" normalizeH="0" baseline="0" noProof="0" dirty="0">
                <a:ln>
                  <a:noFill/>
                </a:ln>
                <a:solidFill>
                  <a:srgbClr val="415151"/>
                </a:solidFill>
                <a:effectLst/>
                <a:uLnTx/>
                <a:uFillTx/>
                <a:latin typeface="Karla"/>
                <a:sym typeface="Karla"/>
              </a:rPr>
              <a:t> </a:t>
            </a:r>
            <a:r>
              <a:rPr kumimoji="0" lang="pt-BR" sz="1900" b="1" i="0" u="none" strike="noStrike" kern="0" cap="none" spc="0" normalizeH="0" baseline="0" noProof="0" dirty="0" err="1">
                <a:ln>
                  <a:noFill/>
                </a:ln>
                <a:solidFill>
                  <a:srgbClr val="415151"/>
                </a:solidFill>
                <a:effectLst/>
                <a:uLnTx/>
                <a:uFillTx/>
                <a:latin typeface="Karla"/>
                <a:sym typeface="Karla"/>
              </a:rPr>
              <a:t>Treaty</a:t>
            </a:r>
            <a:r>
              <a:rPr kumimoji="0" lang="pt-BR" sz="1900" b="1" i="0" u="none" strike="noStrike" kern="0" cap="none" spc="0" normalizeH="0" baseline="0" noProof="0" dirty="0">
                <a:ln>
                  <a:noFill/>
                </a:ln>
                <a:solidFill>
                  <a:srgbClr val="415151"/>
                </a:solidFill>
                <a:effectLst/>
                <a:uLnTx/>
                <a:uFillTx/>
                <a:latin typeface="Karla"/>
                <a:sym typeface="Karla"/>
              </a:rPr>
              <a:t> </a:t>
            </a:r>
            <a:r>
              <a:rPr kumimoji="0" lang="pt-BR" sz="1900" b="1" i="0" u="none" strike="noStrike" kern="0" cap="none" spc="0" normalizeH="0" baseline="0" noProof="0" dirty="0" err="1">
                <a:ln>
                  <a:noFill/>
                </a:ln>
                <a:solidFill>
                  <a:srgbClr val="415151"/>
                </a:solidFill>
                <a:effectLst/>
                <a:uLnTx/>
                <a:uFillTx/>
                <a:latin typeface="Karla"/>
                <a:sym typeface="Karla"/>
              </a:rPr>
              <a:t>Organization</a:t>
            </a:r>
            <a:endParaRPr kumimoji="0" lang="pt-BR" sz="1900" b="1" i="0" u="none" strike="noStrike" kern="0" cap="none" spc="0" normalizeH="0" baseline="0" noProof="0" dirty="0">
              <a:ln>
                <a:noFill/>
              </a:ln>
              <a:solidFill>
                <a:srgbClr val="415151"/>
              </a:solidFill>
              <a:effectLst/>
              <a:uLnTx/>
              <a:uFillTx/>
              <a:latin typeface="Karla"/>
              <a:sym typeface="Karla"/>
            </a:endParaRPr>
          </a:p>
          <a:p>
            <a:pPr marL="285750" marR="0" lvl="0" indent="-285750" algn="l" defTabSz="914400" rtl="0" eaLnBrk="1" fontAlgn="auto" latinLnBrk="0" hangingPunct="1">
              <a:lnSpc>
                <a:spcPct val="100000"/>
              </a:lnSpc>
              <a:spcBef>
                <a:spcPts val="0"/>
              </a:spcBef>
              <a:spcAft>
                <a:spcPts val="0"/>
              </a:spcAft>
              <a:buClr>
                <a:srgbClr val="415151"/>
              </a:buClr>
              <a:buSzPts val="1400"/>
              <a:buFont typeface="Arial" panose="020B0604020202020204" pitchFamily="34" charset="0"/>
              <a:buChar char="•"/>
              <a:tabLst/>
              <a:defRPr/>
            </a:pPr>
            <a:r>
              <a:rPr kumimoji="0" lang="pt-BR" sz="1900" b="1" i="0" u="none" strike="noStrike" kern="0" cap="none" spc="0" normalizeH="0" baseline="0" noProof="0" dirty="0">
                <a:ln>
                  <a:noFill/>
                </a:ln>
                <a:solidFill>
                  <a:srgbClr val="415151"/>
                </a:solidFill>
                <a:effectLst/>
                <a:uLnTx/>
                <a:uFillTx/>
                <a:latin typeface="Karla"/>
                <a:sym typeface="Karla"/>
              </a:rPr>
              <a:t>Belém </a:t>
            </a:r>
            <a:r>
              <a:rPr kumimoji="0" lang="pt-BR" sz="1900" b="1" i="0" u="none" strike="noStrike" kern="0" cap="none" spc="0" normalizeH="0" baseline="0" noProof="0" dirty="0" err="1">
                <a:ln>
                  <a:noFill/>
                </a:ln>
                <a:solidFill>
                  <a:srgbClr val="415151"/>
                </a:solidFill>
                <a:effectLst/>
                <a:uLnTx/>
                <a:uFillTx/>
                <a:latin typeface="Karla"/>
                <a:sym typeface="Karla"/>
              </a:rPr>
              <a:t>Declaration</a:t>
            </a:r>
            <a:endParaRPr kumimoji="0" lang="pt-BR" sz="1900" b="1" i="0" u="none" strike="noStrike" kern="0" cap="none" spc="0" normalizeH="0" baseline="0" noProof="0" dirty="0">
              <a:ln>
                <a:noFill/>
              </a:ln>
              <a:solidFill>
                <a:srgbClr val="415151"/>
              </a:solidFill>
              <a:effectLst/>
              <a:uLnTx/>
              <a:uFillTx/>
              <a:latin typeface="Karla"/>
              <a:sym typeface="Karla"/>
            </a:endParaRPr>
          </a:p>
          <a:p>
            <a:pPr marL="285750" marR="0" lvl="0" indent="-285750" algn="l" defTabSz="914400" rtl="0" eaLnBrk="1" fontAlgn="auto" latinLnBrk="0" hangingPunct="1">
              <a:lnSpc>
                <a:spcPct val="100000"/>
              </a:lnSpc>
              <a:spcBef>
                <a:spcPts val="0"/>
              </a:spcBef>
              <a:spcAft>
                <a:spcPts val="0"/>
              </a:spcAft>
              <a:buClr>
                <a:srgbClr val="415151"/>
              </a:buClr>
              <a:buSzPts val="1400"/>
              <a:buFont typeface="Arial" panose="020B0604020202020204" pitchFamily="34" charset="0"/>
              <a:buChar char="•"/>
              <a:tabLst/>
              <a:defRPr/>
            </a:pPr>
            <a:r>
              <a:rPr kumimoji="0" lang="pt-BR" sz="1900" b="1" i="0" u="none" strike="noStrike" kern="0" cap="none" spc="0" normalizeH="0" baseline="0" noProof="0" dirty="0">
                <a:ln>
                  <a:noFill/>
                </a:ln>
                <a:solidFill>
                  <a:srgbClr val="415151"/>
                </a:solidFill>
                <a:effectLst/>
                <a:uLnTx/>
                <a:uFillTx/>
                <a:latin typeface="Karla"/>
                <a:sym typeface="Karla"/>
              </a:rPr>
              <a:t>Environmental </a:t>
            </a:r>
            <a:r>
              <a:rPr kumimoji="0" lang="pt-BR" sz="1900" b="1" i="0" u="none" strike="noStrike" kern="0" cap="none" spc="0" normalizeH="0" baseline="0" noProof="0" dirty="0" err="1">
                <a:ln>
                  <a:noFill/>
                </a:ln>
                <a:solidFill>
                  <a:srgbClr val="415151"/>
                </a:solidFill>
                <a:effectLst/>
                <a:uLnTx/>
                <a:uFillTx/>
                <a:latin typeface="Karla"/>
                <a:sym typeface="Karla"/>
              </a:rPr>
              <a:t>Challenges</a:t>
            </a:r>
            <a:endParaRPr kumimoji="0" lang="pt-BR" sz="1900" b="1" i="0" u="none" strike="noStrike" kern="0" cap="none" spc="0" normalizeH="0" baseline="0" noProof="0" dirty="0">
              <a:ln>
                <a:noFill/>
              </a:ln>
              <a:solidFill>
                <a:srgbClr val="415151"/>
              </a:solidFill>
              <a:effectLst/>
              <a:uLnTx/>
              <a:uFillTx/>
              <a:latin typeface="Karla"/>
              <a:sym typeface="Karla"/>
            </a:endParaRPr>
          </a:p>
          <a:p>
            <a:pPr marL="285750" marR="0" lvl="0" indent="-285750" algn="l" defTabSz="914400" rtl="0" eaLnBrk="1" fontAlgn="auto" latinLnBrk="0" hangingPunct="1">
              <a:lnSpc>
                <a:spcPct val="100000"/>
              </a:lnSpc>
              <a:spcBef>
                <a:spcPts val="0"/>
              </a:spcBef>
              <a:spcAft>
                <a:spcPts val="0"/>
              </a:spcAft>
              <a:buClr>
                <a:srgbClr val="415151"/>
              </a:buClr>
              <a:buSzPts val="1400"/>
              <a:buFont typeface="Arial" panose="020B0604020202020204" pitchFamily="34" charset="0"/>
              <a:buChar char="•"/>
              <a:tabLst/>
              <a:defRPr/>
            </a:pPr>
            <a:r>
              <a:rPr kumimoji="0" lang="en-US" sz="1900" b="1" i="0" u="none" strike="noStrike" kern="0" cap="none" spc="0" normalizeH="0" baseline="0" noProof="0" dirty="0">
                <a:ln>
                  <a:noFill/>
                </a:ln>
                <a:solidFill>
                  <a:srgbClr val="415151"/>
                </a:solidFill>
                <a:effectLst/>
                <a:uLnTx/>
                <a:uFillTx/>
                <a:latin typeface="Karla"/>
                <a:sym typeface="Karla"/>
              </a:rPr>
              <a:t>Climate Change in </a:t>
            </a:r>
            <a:r>
              <a:rPr kumimoji="0" lang="en-US" sz="1900" b="1" i="0" u="none" strike="noStrike" kern="0" cap="none" spc="0" normalizeH="0" baseline="0" noProof="0" dirty="0" err="1">
                <a:ln>
                  <a:noFill/>
                </a:ln>
                <a:solidFill>
                  <a:srgbClr val="415151"/>
                </a:solidFill>
                <a:effectLst/>
                <a:uLnTx/>
                <a:uFillTx/>
                <a:latin typeface="Karla"/>
                <a:sym typeface="Karla"/>
              </a:rPr>
              <a:t>Belém</a:t>
            </a:r>
            <a:r>
              <a:rPr kumimoji="0" lang="en-US" sz="1900" b="1" i="0" u="none" strike="noStrike" kern="0" cap="none" spc="0" normalizeH="0" baseline="0" noProof="0" dirty="0">
                <a:ln>
                  <a:noFill/>
                </a:ln>
                <a:solidFill>
                  <a:srgbClr val="415151"/>
                </a:solidFill>
                <a:effectLst/>
                <a:uLnTx/>
                <a:uFillTx/>
                <a:latin typeface="Karla"/>
                <a:sym typeface="Karla"/>
              </a:rPr>
              <a:t> Declaration</a:t>
            </a:r>
          </a:p>
          <a:p>
            <a:pPr marL="285750" marR="0" lvl="0" indent="-285750" algn="l" defTabSz="914400" rtl="0" eaLnBrk="1" fontAlgn="auto" latinLnBrk="0" hangingPunct="1">
              <a:lnSpc>
                <a:spcPct val="100000"/>
              </a:lnSpc>
              <a:spcBef>
                <a:spcPts val="0"/>
              </a:spcBef>
              <a:spcAft>
                <a:spcPts val="0"/>
              </a:spcAft>
              <a:buClr>
                <a:srgbClr val="415151"/>
              </a:buClr>
              <a:buSzPts val="1400"/>
              <a:buFont typeface="Arial" panose="020B0604020202020204" pitchFamily="34" charset="0"/>
              <a:buChar char="•"/>
              <a:tabLst/>
              <a:defRPr/>
            </a:pPr>
            <a:r>
              <a:rPr kumimoji="0" lang="en-US" sz="1900" b="1" i="0" u="none" strike="noStrike" kern="0" cap="none" spc="0" normalizeH="0" baseline="0" noProof="0" dirty="0">
                <a:ln>
                  <a:noFill/>
                </a:ln>
                <a:solidFill>
                  <a:srgbClr val="415151"/>
                </a:solidFill>
                <a:effectLst/>
                <a:uLnTx/>
                <a:uFillTx/>
                <a:latin typeface="Karla"/>
                <a:sym typeface="Karla"/>
              </a:rPr>
              <a:t>Programs</a:t>
            </a:r>
          </a:p>
          <a:p>
            <a:pPr marL="285750" marR="0" lvl="0" indent="-285750" algn="l" defTabSz="914400" rtl="0" eaLnBrk="1" fontAlgn="auto" latinLnBrk="0" hangingPunct="1">
              <a:lnSpc>
                <a:spcPct val="100000"/>
              </a:lnSpc>
              <a:spcBef>
                <a:spcPts val="0"/>
              </a:spcBef>
              <a:spcAft>
                <a:spcPts val="0"/>
              </a:spcAft>
              <a:buClr>
                <a:srgbClr val="415151"/>
              </a:buClr>
              <a:buSzPts val="1400"/>
              <a:buFont typeface="Arial" panose="020B0604020202020204" pitchFamily="34" charset="0"/>
              <a:buChar char="•"/>
              <a:tabLst/>
              <a:defRPr/>
            </a:pPr>
            <a:r>
              <a:rPr kumimoji="0" lang="en-US" sz="1900" b="1" i="0" u="none" strike="noStrike" kern="0" cap="none" spc="0" normalizeH="0" baseline="0" noProof="0" dirty="0">
                <a:ln>
                  <a:noFill/>
                </a:ln>
                <a:solidFill>
                  <a:srgbClr val="415151"/>
                </a:solidFill>
                <a:effectLst/>
                <a:uLnTx/>
                <a:uFillTx/>
                <a:latin typeface="Karla"/>
                <a:sym typeface="Karla"/>
              </a:rPr>
              <a:t>RES/XIV MRE-OTCA 24 </a:t>
            </a:r>
          </a:p>
          <a:p>
            <a:pPr marL="285750" marR="0" lvl="0" indent="-285750" algn="l" defTabSz="914400" rtl="0" eaLnBrk="1" fontAlgn="auto" latinLnBrk="0" hangingPunct="1">
              <a:lnSpc>
                <a:spcPct val="100000"/>
              </a:lnSpc>
              <a:spcBef>
                <a:spcPts val="0"/>
              </a:spcBef>
              <a:spcAft>
                <a:spcPts val="0"/>
              </a:spcAft>
              <a:buClr>
                <a:srgbClr val="415151"/>
              </a:buClr>
              <a:buSzPts val="1400"/>
              <a:buFont typeface="Arial" panose="020B0604020202020204" pitchFamily="34" charset="0"/>
              <a:buChar char="•"/>
              <a:tabLst/>
              <a:defRPr/>
            </a:pPr>
            <a:r>
              <a:rPr kumimoji="0" lang="en-US" sz="1900" b="1" i="0" u="none" strike="noStrike" kern="0" cap="none" spc="0" normalizeH="0" baseline="0" noProof="0" dirty="0">
                <a:ln>
                  <a:noFill/>
                </a:ln>
                <a:solidFill>
                  <a:srgbClr val="415151"/>
                </a:solidFill>
                <a:effectLst/>
                <a:uLnTx/>
                <a:uFillTx/>
                <a:latin typeface="Karla"/>
                <a:sym typeface="Karla"/>
              </a:rPr>
              <a:t>RES/XIV MRE-OTCA 25 </a:t>
            </a:r>
          </a:p>
          <a:p>
            <a:pPr marL="285750" marR="0" lvl="0" indent="-285750" algn="l" defTabSz="914400" rtl="0" eaLnBrk="1" fontAlgn="auto" latinLnBrk="0" hangingPunct="1">
              <a:lnSpc>
                <a:spcPct val="100000"/>
              </a:lnSpc>
              <a:spcBef>
                <a:spcPts val="0"/>
              </a:spcBef>
              <a:spcAft>
                <a:spcPts val="0"/>
              </a:spcAft>
              <a:buClr>
                <a:srgbClr val="415151"/>
              </a:buClr>
              <a:buSzPts val="1400"/>
              <a:buFont typeface="Arial" panose="020B0604020202020204" pitchFamily="34" charset="0"/>
              <a:buChar char="•"/>
              <a:tabLst/>
              <a:defRPr/>
            </a:pPr>
            <a:r>
              <a:rPr kumimoji="0" lang="en-US" sz="1900" b="1" i="0" u="none" strike="noStrike" kern="0" cap="none" spc="0" normalizeH="0" baseline="0" noProof="0" dirty="0">
                <a:ln>
                  <a:noFill/>
                </a:ln>
                <a:solidFill>
                  <a:srgbClr val="415151"/>
                </a:solidFill>
                <a:effectLst/>
                <a:uLnTx/>
                <a:uFillTx/>
                <a:latin typeface="Karla"/>
                <a:sym typeface="Karla"/>
              </a:rPr>
              <a:t>RES/XIV MRE-OTCA 22 </a:t>
            </a:r>
          </a:p>
          <a:p>
            <a:pPr marL="285750" marR="0" lvl="0" indent="-285750" algn="l" defTabSz="914400" rtl="0" eaLnBrk="1" fontAlgn="auto" latinLnBrk="0" hangingPunct="1">
              <a:lnSpc>
                <a:spcPct val="100000"/>
              </a:lnSpc>
              <a:spcBef>
                <a:spcPts val="0"/>
              </a:spcBef>
              <a:spcAft>
                <a:spcPts val="0"/>
              </a:spcAft>
              <a:buClr>
                <a:srgbClr val="415151"/>
              </a:buClr>
              <a:buSzPts val="1400"/>
              <a:buFont typeface="Arial" panose="020B0604020202020204" pitchFamily="34" charset="0"/>
              <a:buChar char="•"/>
              <a:tabLst/>
              <a:defRPr/>
            </a:pPr>
            <a:r>
              <a:rPr kumimoji="0" lang="en-US" sz="1900" b="1" i="0" u="none" strike="noStrike" kern="0" cap="none" spc="0" normalizeH="0" baseline="0" noProof="0" dirty="0">
                <a:ln>
                  <a:noFill/>
                </a:ln>
                <a:solidFill>
                  <a:srgbClr val="415151"/>
                </a:solidFill>
                <a:effectLst/>
                <a:uLnTx/>
                <a:uFillTx/>
                <a:latin typeface="Karla"/>
                <a:sym typeface="Karla"/>
              </a:rPr>
              <a:t>Forest Fires</a:t>
            </a:r>
          </a:p>
          <a:p>
            <a:pPr marL="285750" marR="0" lvl="0" indent="-285750" algn="l" defTabSz="914400" rtl="0" eaLnBrk="1" fontAlgn="auto" latinLnBrk="0" hangingPunct="1">
              <a:lnSpc>
                <a:spcPct val="100000"/>
              </a:lnSpc>
              <a:spcBef>
                <a:spcPts val="0"/>
              </a:spcBef>
              <a:spcAft>
                <a:spcPts val="0"/>
              </a:spcAft>
              <a:buClr>
                <a:srgbClr val="415151"/>
              </a:buClr>
              <a:buSzPts val="1400"/>
              <a:buFont typeface="Arial" panose="020B0604020202020204" pitchFamily="34" charset="0"/>
              <a:buChar char="•"/>
              <a:tabLst/>
              <a:defRPr/>
            </a:pPr>
            <a:r>
              <a:rPr lang="en-US" sz="1900" b="1" kern="0" dirty="0">
                <a:solidFill>
                  <a:srgbClr val="415151"/>
                </a:solidFill>
                <a:latin typeface="Karla"/>
                <a:sym typeface="Karla"/>
              </a:rPr>
              <a:t>Conclusions</a:t>
            </a:r>
          </a:p>
          <a:p>
            <a:pPr marL="285750" marR="0" lvl="0" indent="-285750" algn="l" defTabSz="914400" rtl="0" eaLnBrk="1" fontAlgn="auto" latinLnBrk="0" hangingPunct="1">
              <a:lnSpc>
                <a:spcPct val="100000"/>
              </a:lnSpc>
              <a:spcBef>
                <a:spcPts val="0"/>
              </a:spcBef>
              <a:spcAft>
                <a:spcPts val="0"/>
              </a:spcAft>
              <a:buClr>
                <a:srgbClr val="415151"/>
              </a:buClr>
              <a:buSzPts val="1400"/>
              <a:buFont typeface="Arial" panose="020B0604020202020204" pitchFamily="34" charset="0"/>
              <a:buChar char="•"/>
              <a:tabLst/>
              <a:defRPr/>
            </a:pPr>
            <a:endParaRPr kumimoji="0" lang="en-US" sz="1900" b="1" i="0" u="none" strike="noStrike" kern="0" cap="none" spc="0" normalizeH="0" baseline="0" noProof="0" dirty="0">
              <a:ln>
                <a:noFill/>
              </a:ln>
              <a:solidFill>
                <a:srgbClr val="415151"/>
              </a:solidFill>
              <a:effectLst/>
              <a:uLnTx/>
              <a:uFillTx/>
              <a:latin typeface="Karla"/>
              <a:sym typeface="Karla"/>
            </a:endParaRPr>
          </a:p>
          <a:p>
            <a:pPr marL="0" indent="0">
              <a:buNone/>
            </a:pPr>
            <a:endParaRPr lang="es-EC" dirty="0"/>
          </a:p>
        </p:txBody>
      </p:sp>
      <p:pic>
        <p:nvPicPr>
          <p:cNvPr id="5" name="Imagem 4">
            <a:extLst>
              <a:ext uri="{FF2B5EF4-FFF2-40B4-BE49-F238E27FC236}">
                <a16:creationId xmlns:a16="http://schemas.microsoft.com/office/drawing/2014/main" id="{E7B99216-93F1-3D4B-56C1-DA41C7BA05E1}"/>
              </a:ext>
            </a:extLst>
          </p:cNvPr>
          <p:cNvPicPr>
            <a:picLocks noChangeAspect="1"/>
          </p:cNvPicPr>
          <p:nvPr/>
        </p:nvPicPr>
        <p:blipFill>
          <a:blip r:embed="rId3"/>
          <a:stretch>
            <a:fillRect/>
          </a:stretch>
        </p:blipFill>
        <p:spPr>
          <a:xfrm>
            <a:off x="3598127" y="4010635"/>
            <a:ext cx="5540451" cy="920576"/>
          </a:xfrm>
          <a:prstGeom prst="rect">
            <a:avLst/>
          </a:prstGeom>
        </p:spPr>
      </p:pic>
    </p:spTree>
    <p:extLst>
      <p:ext uri="{BB962C8B-B14F-4D97-AF65-F5344CB8AC3E}">
        <p14:creationId xmlns:p14="http://schemas.microsoft.com/office/powerpoint/2010/main" val="3523140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397AD0-60FC-423F-839D-8DB6CE83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
            <a:ext cx="9144000" cy="5140823"/>
          </a:xfrm>
          <a:prstGeom prst="rect">
            <a:avLst/>
          </a:prstGeom>
        </p:spPr>
      </p:pic>
      <p:sp>
        <p:nvSpPr>
          <p:cNvPr id="2" name="Título 1">
            <a:extLst>
              <a:ext uri="{FF2B5EF4-FFF2-40B4-BE49-F238E27FC236}">
                <a16:creationId xmlns:a16="http://schemas.microsoft.com/office/drawing/2014/main" id="{8BC350F3-4752-4818-9200-8736172E5FAE}"/>
              </a:ext>
            </a:extLst>
          </p:cNvPr>
          <p:cNvSpPr>
            <a:spLocks noGrp="1"/>
          </p:cNvSpPr>
          <p:nvPr>
            <p:ph type="title"/>
          </p:nvPr>
        </p:nvSpPr>
        <p:spPr>
          <a:xfrm>
            <a:off x="628650" y="717727"/>
            <a:ext cx="7886700" cy="994172"/>
          </a:xfrm>
        </p:spPr>
        <p:txBody>
          <a:bodyPr/>
          <a:lstStyle/>
          <a:p>
            <a:r>
              <a:rPr kumimoji="0" lang="pt-BR" sz="3300" b="1" i="0" u="none" strike="noStrike" kern="0" cap="none" spc="0" normalizeH="0" baseline="0" noProof="0" dirty="0" err="1">
                <a:ln>
                  <a:noFill/>
                </a:ln>
                <a:solidFill>
                  <a:srgbClr val="415151"/>
                </a:solidFill>
                <a:effectLst/>
                <a:uLnTx/>
                <a:uFillTx/>
                <a:latin typeface="Public Sans"/>
                <a:sym typeface="Public Sans"/>
              </a:rPr>
              <a:t>Cooperation</a:t>
            </a:r>
            <a:r>
              <a:rPr kumimoji="0" lang="pt-BR" sz="3300" b="1" i="0" u="none" strike="noStrike" kern="0" cap="none" spc="0" normalizeH="0" baseline="0" noProof="0" dirty="0">
                <a:ln>
                  <a:noFill/>
                </a:ln>
                <a:solidFill>
                  <a:srgbClr val="415151"/>
                </a:solidFill>
                <a:effectLst/>
                <a:uLnTx/>
                <a:uFillTx/>
                <a:latin typeface="Public Sans"/>
                <a:sym typeface="Public Sans"/>
              </a:rPr>
              <a:t> </a:t>
            </a:r>
            <a:r>
              <a:rPr kumimoji="0" lang="pt-BR" sz="3300" b="1" i="0" u="none" strike="noStrike" kern="0" cap="none" spc="0" normalizeH="0" baseline="0" noProof="0" dirty="0" err="1">
                <a:ln>
                  <a:noFill/>
                </a:ln>
                <a:solidFill>
                  <a:srgbClr val="415151"/>
                </a:solidFill>
                <a:effectLst/>
                <a:uLnTx/>
                <a:uFillTx/>
                <a:latin typeface="Public Sans"/>
                <a:sym typeface="Public Sans"/>
              </a:rPr>
              <a:t>and</a:t>
            </a:r>
            <a:r>
              <a:rPr kumimoji="0" lang="pt-BR" sz="3300" b="1" i="0" u="none" strike="noStrike" kern="0" cap="none" spc="0" normalizeH="0" baseline="0" noProof="0" dirty="0">
                <a:ln>
                  <a:noFill/>
                </a:ln>
                <a:solidFill>
                  <a:srgbClr val="415151"/>
                </a:solidFill>
                <a:effectLst/>
                <a:uLnTx/>
                <a:uFillTx/>
                <a:latin typeface="Public Sans"/>
                <a:sym typeface="Public Sans"/>
              </a:rPr>
              <a:t> </a:t>
            </a:r>
            <a:r>
              <a:rPr kumimoji="0" lang="pt-BR" sz="3300" b="1" i="0" u="none" strike="noStrike" kern="0" cap="none" spc="0" normalizeH="0" baseline="0" noProof="0" dirty="0" err="1">
                <a:ln>
                  <a:noFill/>
                </a:ln>
                <a:solidFill>
                  <a:srgbClr val="415151"/>
                </a:solidFill>
                <a:effectLst/>
                <a:uLnTx/>
                <a:uFillTx/>
                <a:latin typeface="Public Sans"/>
                <a:sym typeface="Public Sans"/>
              </a:rPr>
              <a:t>Technical</a:t>
            </a:r>
            <a:r>
              <a:rPr kumimoji="0" lang="pt-BR" sz="3300" b="1" i="0" u="none" strike="noStrike" kern="0" cap="none" spc="0" normalizeH="0" baseline="0" noProof="0" dirty="0">
                <a:ln>
                  <a:noFill/>
                </a:ln>
                <a:solidFill>
                  <a:srgbClr val="415151"/>
                </a:solidFill>
                <a:effectLst/>
                <a:uLnTx/>
                <a:uFillTx/>
                <a:latin typeface="Public Sans"/>
                <a:sym typeface="Public Sans"/>
              </a:rPr>
              <a:t> </a:t>
            </a:r>
            <a:r>
              <a:rPr kumimoji="0" lang="pt-BR" sz="3300" b="1" i="0" u="none" strike="noStrike" kern="0" cap="none" spc="0" normalizeH="0" baseline="0" noProof="0" dirty="0" err="1">
                <a:ln>
                  <a:noFill/>
                </a:ln>
                <a:solidFill>
                  <a:srgbClr val="415151"/>
                </a:solidFill>
                <a:effectLst/>
                <a:uLnTx/>
                <a:uFillTx/>
                <a:latin typeface="Public Sans"/>
                <a:sym typeface="Public Sans"/>
              </a:rPr>
              <a:t>Assistance</a:t>
            </a:r>
            <a:endParaRPr lang="es-EC" dirty="0"/>
          </a:p>
        </p:txBody>
      </p:sp>
      <p:sp>
        <p:nvSpPr>
          <p:cNvPr id="3" name="Marcador de contenido 2">
            <a:extLst>
              <a:ext uri="{FF2B5EF4-FFF2-40B4-BE49-F238E27FC236}">
                <a16:creationId xmlns:a16="http://schemas.microsoft.com/office/drawing/2014/main" id="{757056BD-EE1C-4E86-8EFC-F6C9E568918E}"/>
              </a:ext>
            </a:extLst>
          </p:cNvPr>
          <p:cNvSpPr>
            <a:spLocks noGrp="1"/>
          </p:cNvSpPr>
          <p:nvPr>
            <p:ph idx="1"/>
          </p:nvPr>
        </p:nvSpPr>
        <p:spPr>
          <a:xfrm>
            <a:off x="726305" y="1711899"/>
            <a:ext cx="7886700" cy="1812536"/>
          </a:xfrm>
        </p:spPr>
        <p:txBody>
          <a:bodyPr/>
          <a:lstStyle/>
          <a:p>
            <a:pPr marL="285750" marR="0" lvl="0" indent="-285750" algn="l" defTabSz="914400" rtl="0" eaLnBrk="1" fontAlgn="auto" latinLnBrk="0" hangingPunct="1">
              <a:lnSpc>
                <a:spcPct val="100000"/>
              </a:lnSpc>
              <a:spcBef>
                <a:spcPts val="0"/>
              </a:spcBef>
              <a:spcAft>
                <a:spcPts val="0"/>
              </a:spcAft>
              <a:buClr>
                <a:srgbClr val="415151"/>
              </a:buClr>
              <a:buSzPts val="1400"/>
              <a:buFont typeface="Arial" panose="020B0604020202020204" pitchFamily="34" charset="0"/>
              <a:buChar char="•"/>
              <a:tabLst/>
              <a:defRPr/>
            </a:pPr>
            <a:r>
              <a:rPr kumimoji="0" lang="en-US" sz="1400" b="1" i="0" u="none" strike="noStrike" kern="0" cap="none" spc="0" normalizeH="0" baseline="0" noProof="0" dirty="0">
                <a:ln>
                  <a:noFill/>
                </a:ln>
                <a:solidFill>
                  <a:srgbClr val="415151"/>
                </a:solidFill>
                <a:effectLst/>
                <a:uLnTx/>
                <a:uFillTx/>
                <a:latin typeface="Karla"/>
                <a:sym typeface="Karla"/>
              </a:rPr>
              <a:t>PROGRAMS, PROJECTS AND INITIATIVES REGARDING INTEGRAL FIRE MANAGEMENT.</a:t>
            </a:r>
          </a:p>
          <a:p>
            <a:pPr marL="285750" marR="0" lvl="0" indent="-285750" algn="l" defTabSz="914400" rtl="0" eaLnBrk="1" fontAlgn="auto" latinLnBrk="0" hangingPunct="1">
              <a:lnSpc>
                <a:spcPct val="100000"/>
              </a:lnSpc>
              <a:spcBef>
                <a:spcPts val="0"/>
              </a:spcBef>
              <a:spcAft>
                <a:spcPts val="0"/>
              </a:spcAft>
              <a:buClr>
                <a:srgbClr val="415151"/>
              </a:buClr>
              <a:buSzPts val="1400"/>
              <a:buFont typeface="Arial" panose="020B0604020202020204" pitchFamily="34" charset="0"/>
              <a:buChar char="•"/>
              <a:tabLst/>
              <a:defRPr/>
            </a:pPr>
            <a:r>
              <a:rPr kumimoji="0" lang="en-US" sz="1400" b="1" i="0" u="none" strike="noStrike" kern="0" cap="none" spc="0" normalizeH="0" baseline="0" noProof="0" dirty="0">
                <a:ln>
                  <a:noFill/>
                </a:ln>
                <a:solidFill>
                  <a:srgbClr val="415151"/>
                </a:solidFill>
                <a:effectLst/>
                <a:uLnTx/>
                <a:uFillTx/>
                <a:latin typeface="Karla"/>
                <a:sym typeface="Karla"/>
              </a:rPr>
              <a:t>KNOWLEDGE MANAGEMENT AND EXCHANGE OF     INFORMATION AND EXPERIENCES.</a:t>
            </a:r>
          </a:p>
          <a:p>
            <a:pPr marL="285750" marR="0" lvl="0" indent="-285750" algn="l" defTabSz="914400" rtl="0" eaLnBrk="1" fontAlgn="auto" latinLnBrk="0" hangingPunct="1">
              <a:lnSpc>
                <a:spcPct val="100000"/>
              </a:lnSpc>
              <a:spcBef>
                <a:spcPts val="0"/>
              </a:spcBef>
              <a:spcAft>
                <a:spcPts val="0"/>
              </a:spcAft>
              <a:buClr>
                <a:srgbClr val="415151"/>
              </a:buClr>
              <a:buSzPts val="1400"/>
              <a:buFont typeface="Arial" panose="020B0604020202020204" pitchFamily="34" charset="0"/>
              <a:buChar char="•"/>
              <a:tabLst/>
              <a:defRPr/>
            </a:pPr>
            <a:r>
              <a:rPr kumimoji="0" lang="en-US" sz="1400" b="1" i="0" u="none" strike="noStrike" kern="0" cap="none" spc="0" normalizeH="0" baseline="0" noProof="0" dirty="0">
                <a:ln>
                  <a:noFill/>
                </a:ln>
                <a:solidFill>
                  <a:srgbClr val="415151"/>
                </a:solidFill>
                <a:effectLst/>
                <a:uLnTx/>
                <a:uFillTx/>
                <a:latin typeface="Karla"/>
                <a:sym typeface="Karla"/>
              </a:rPr>
              <a:t>INFORMATION AND MONITORING</a:t>
            </a:r>
          </a:p>
          <a:p>
            <a:pPr marL="285750" marR="0" lvl="0" indent="-285750" algn="l" defTabSz="914400" rtl="0" eaLnBrk="1" fontAlgn="auto" latinLnBrk="0" hangingPunct="1">
              <a:lnSpc>
                <a:spcPct val="100000"/>
              </a:lnSpc>
              <a:spcBef>
                <a:spcPts val="0"/>
              </a:spcBef>
              <a:spcAft>
                <a:spcPts val="0"/>
              </a:spcAft>
              <a:buClr>
                <a:srgbClr val="415151"/>
              </a:buClr>
              <a:buSzPts val="1400"/>
              <a:buFont typeface="Arial" panose="020B0604020202020204" pitchFamily="34" charset="0"/>
              <a:buChar char="•"/>
              <a:tabLst/>
              <a:defRPr/>
            </a:pPr>
            <a:r>
              <a:rPr kumimoji="0" lang="en-US" sz="1400" b="1" i="0" u="none" strike="noStrike" kern="0" cap="none" spc="0" normalizeH="0" baseline="0" noProof="0" dirty="0">
                <a:ln>
                  <a:noFill/>
                </a:ln>
                <a:solidFill>
                  <a:srgbClr val="415151"/>
                </a:solidFill>
                <a:effectLst/>
                <a:uLnTx/>
                <a:uFillTx/>
                <a:latin typeface="Karla"/>
                <a:sym typeface="Karla"/>
              </a:rPr>
              <a:t>REGIONAL LEARNING PROGRAM,TRAINING, EXCHANGE OF EXPERIENCES AND INNOVATION</a:t>
            </a:r>
          </a:p>
          <a:p>
            <a:pPr marL="285750" marR="0" lvl="0" indent="-285750" algn="l" defTabSz="914400" rtl="0" eaLnBrk="1" fontAlgn="auto" latinLnBrk="0" hangingPunct="1">
              <a:lnSpc>
                <a:spcPct val="100000"/>
              </a:lnSpc>
              <a:spcBef>
                <a:spcPts val="0"/>
              </a:spcBef>
              <a:spcAft>
                <a:spcPts val="0"/>
              </a:spcAft>
              <a:buClr>
                <a:srgbClr val="415151"/>
              </a:buClr>
              <a:buSzPts val="1400"/>
              <a:buFont typeface="Arial" panose="020B0604020202020204" pitchFamily="34" charset="0"/>
              <a:buChar char="•"/>
              <a:tabLst/>
              <a:defRPr/>
            </a:pPr>
            <a:r>
              <a:rPr kumimoji="0" lang="en-US" sz="1400" b="1" i="0" u="none" strike="noStrike" kern="0" cap="none" spc="0" normalizeH="0" baseline="0" noProof="0" dirty="0">
                <a:ln>
                  <a:noFill/>
                </a:ln>
                <a:solidFill>
                  <a:srgbClr val="415151"/>
                </a:solidFill>
                <a:effectLst/>
                <a:uLnTx/>
                <a:uFillTx/>
                <a:latin typeface="Karla"/>
                <a:sym typeface="Karla"/>
              </a:rPr>
              <a:t>AMAZON NETWORK</a:t>
            </a:r>
          </a:p>
          <a:p>
            <a:pPr marL="0" indent="0">
              <a:buNone/>
            </a:pPr>
            <a:endParaRPr lang="es-EC" dirty="0"/>
          </a:p>
        </p:txBody>
      </p:sp>
    </p:spTree>
    <p:extLst>
      <p:ext uri="{BB962C8B-B14F-4D97-AF65-F5344CB8AC3E}">
        <p14:creationId xmlns:p14="http://schemas.microsoft.com/office/powerpoint/2010/main" val="2172289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397AD0-60FC-423F-839D-8DB6CE83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
            <a:ext cx="9144000" cy="5140823"/>
          </a:xfrm>
          <a:prstGeom prst="rect">
            <a:avLst/>
          </a:prstGeom>
        </p:spPr>
      </p:pic>
      <p:sp>
        <p:nvSpPr>
          <p:cNvPr id="2" name="Título 1">
            <a:extLst>
              <a:ext uri="{FF2B5EF4-FFF2-40B4-BE49-F238E27FC236}">
                <a16:creationId xmlns:a16="http://schemas.microsoft.com/office/drawing/2014/main" id="{8BC350F3-4752-4818-9200-8736172E5FAE}"/>
              </a:ext>
            </a:extLst>
          </p:cNvPr>
          <p:cNvSpPr>
            <a:spLocks noGrp="1"/>
          </p:cNvSpPr>
          <p:nvPr>
            <p:ph type="title"/>
          </p:nvPr>
        </p:nvSpPr>
        <p:spPr>
          <a:xfrm>
            <a:off x="628650" y="717727"/>
            <a:ext cx="7886700" cy="994172"/>
          </a:xfrm>
        </p:spPr>
        <p:txBody>
          <a:bodyPr/>
          <a:lstStyle/>
          <a:p>
            <a:pPr algn="ctr"/>
            <a:r>
              <a:rPr lang="es-EC" b="1" dirty="0"/>
              <a:t>Forest</a:t>
            </a:r>
          </a:p>
        </p:txBody>
      </p:sp>
      <p:sp>
        <p:nvSpPr>
          <p:cNvPr id="3" name="Marcador de contenido 2">
            <a:extLst>
              <a:ext uri="{FF2B5EF4-FFF2-40B4-BE49-F238E27FC236}">
                <a16:creationId xmlns:a16="http://schemas.microsoft.com/office/drawing/2014/main" id="{757056BD-EE1C-4E86-8EFC-F6C9E568918E}"/>
              </a:ext>
            </a:extLst>
          </p:cNvPr>
          <p:cNvSpPr>
            <a:spLocks noGrp="1"/>
          </p:cNvSpPr>
          <p:nvPr>
            <p:ph idx="1"/>
          </p:nvPr>
        </p:nvSpPr>
        <p:spPr>
          <a:xfrm>
            <a:off x="726305" y="1509132"/>
            <a:ext cx="7886700" cy="2015303"/>
          </a:xfrm>
        </p:spPr>
        <p:txBody>
          <a:bodyPr>
            <a:normAutofit/>
          </a:bodyPr>
          <a:lstStyle/>
          <a:p>
            <a:pPr marL="0" indent="0">
              <a:buNone/>
            </a:pPr>
            <a:r>
              <a:rPr kumimoji="0" lang="en-US" sz="1400" b="1" i="0" u="none" strike="noStrike" kern="0" cap="none" spc="0" normalizeH="0" baseline="0" noProof="0" dirty="0">
                <a:ln>
                  <a:noFill/>
                </a:ln>
                <a:solidFill>
                  <a:srgbClr val="415151"/>
                </a:solidFill>
                <a:effectLst/>
                <a:uLnTx/>
                <a:uFillTx/>
                <a:latin typeface="Public Sans"/>
                <a:sym typeface="Public Sans"/>
              </a:rPr>
              <a:t>- Comprehensive fire management includes fire management; the ecology of fire; and the culture of fire.</a:t>
            </a:r>
            <a:br>
              <a:rPr kumimoji="0" lang="en-US" sz="1400" b="1" i="0" u="none" strike="noStrike" kern="0" cap="none" spc="0" normalizeH="0" baseline="0" noProof="0" dirty="0">
                <a:ln>
                  <a:noFill/>
                </a:ln>
                <a:solidFill>
                  <a:srgbClr val="415151"/>
                </a:solidFill>
                <a:effectLst/>
                <a:uLnTx/>
                <a:uFillTx/>
                <a:latin typeface="Public Sans"/>
                <a:sym typeface="Public Sans"/>
              </a:rPr>
            </a:br>
            <a:br>
              <a:rPr kumimoji="0" lang="en-US" sz="1400" b="1" i="0" u="none" strike="noStrike" kern="0" cap="none" spc="0" normalizeH="0" baseline="0" noProof="0" dirty="0">
                <a:ln>
                  <a:noFill/>
                </a:ln>
                <a:solidFill>
                  <a:srgbClr val="415151"/>
                </a:solidFill>
                <a:effectLst/>
                <a:uLnTx/>
                <a:uFillTx/>
                <a:latin typeface="Public Sans"/>
                <a:sym typeface="Public Sans"/>
              </a:rPr>
            </a:br>
            <a:r>
              <a:rPr kumimoji="0" lang="en-US" sz="1400" b="1" i="0" u="none" strike="noStrike" kern="0" cap="none" spc="0" normalizeH="0" baseline="0" noProof="0" dirty="0">
                <a:ln>
                  <a:noFill/>
                </a:ln>
                <a:solidFill>
                  <a:srgbClr val="415151"/>
                </a:solidFill>
                <a:effectLst/>
                <a:uLnTx/>
                <a:uFillTx/>
                <a:latin typeface="Public Sans"/>
                <a:sym typeface="Public Sans"/>
              </a:rPr>
              <a:t>- Broad, holistic or completely unified approach to address issues related to fire, considering biological, environmental, cultural, social, economic and political interactions, and assuming that fire can generate positive and negative effects for the conservation of ecosystems and sustainable development.</a:t>
            </a:r>
            <a:endParaRPr lang="es-EC" sz="2400" b="1" dirty="0"/>
          </a:p>
        </p:txBody>
      </p:sp>
      <p:pic>
        <p:nvPicPr>
          <p:cNvPr id="4" name="Imagem 3">
            <a:extLst>
              <a:ext uri="{FF2B5EF4-FFF2-40B4-BE49-F238E27FC236}">
                <a16:creationId xmlns:a16="http://schemas.microsoft.com/office/drawing/2014/main" id="{5468BACB-F1FA-971B-4D14-4E442973DC02}"/>
              </a:ext>
            </a:extLst>
          </p:cNvPr>
          <p:cNvPicPr>
            <a:picLocks noChangeAspect="1"/>
          </p:cNvPicPr>
          <p:nvPr/>
        </p:nvPicPr>
        <p:blipFill>
          <a:blip r:embed="rId3"/>
          <a:stretch>
            <a:fillRect/>
          </a:stretch>
        </p:blipFill>
        <p:spPr>
          <a:xfrm>
            <a:off x="6934226" y="2959568"/>
            <a:ext cx="2209774" cy="1722757"/>
          </a:xfrm>
          <a:prstGeom prst="rect">
            <a:avLst/>
          </a:prstGeom>
        </p:spPr>
      </p:pic>
    </p:spTree>
    <p:extLst>
      <p:ext uri="{BB962C8B-B14F-4D97-AF65-F5344CB8AC3E}">
        <p14:creationId xmlns:p14="http://schemas.microsoft.com/office/powerpoint/2010/main" val="2762890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7"/>
        <p:cNvGrpSpPr/>
        <p:nvPr/>
      </p:nvGrpSpPr>
      <p:grpSpPr>
        <a:xfrm>
          <a:off x="0" y="0"/>
          <a:ext cx="0" cy="0"/>
          <a:chOff x="0" y="0"/>
          <a:chExt cx="0" cy="0"/>
        </a:xfrm>
      </p:grpSpPr>
      <p:sp>
        <p:nvSpPr>
          <p:cNvPr id="2479" name="Google Shape;2479;p46"/>
          <p:cNvSpPr txBox="1">
            <a:spLocks noGrp="1"/>
          </p:cNvSpPr>
          <p:nvPr>
            <p:ph type="title"/>
          </p:nvPr>
        </p:nvSpPr>
        <p:spPr>
          <a:xfrm>
            <a:off x="208479" y="1020881"/>
            <a:ext cx="3266982" cy="1035914"/>
          </a:xfrm>
          <a:prstGeom prst="rect">
            <a:avLst/>
          </a:prstGeom>
        </p:spPr>
        <p:txBody>
          <a:bodyPr spcFirstLastPara="1" wrap="square" lIns="91425" tIns="91425" rIns="91425" bIns="91425" anchor="t" anchorCtr="0">
            <a:noAutofit/>
          </a:bodyPr>
          <a:lstStyle/>
          <a:p>
            <a:pPr lvl="0" algn="l" rtl="0">
              <a:spcBef>
                <a:spcPts val="0"/>
              </a:spcBef>
              <a:spcAft>
                <a:spcPts val="0"/>
              </a:spcAft>
            </a:pPr>
            <a:r>
              <a:rPr lang="en-US" sz="1200" dirty="0"/>
              <a:t>The Memorandum of Understanding for Cooperation and Mutual Assistance for Integral Fire Management among ACTO Member Countries (MoU MIF) was technically approved in 2021 and adjusted in 2023. The MoU contemplates the Amazon Network for Integral Fire Management (RAMIF), and its Technical Group, as an integral part of it.</a:t>
            </a:r>
            <a:br>
              <a:rPr lang="en-US" sz="1200" dirty="0"/>
            </a:br>
            <a:br>
              <a:rPr lang="en-US" sz="1200" dirty="0"/>
            </a:br>
            <a:endParaRPr sz="1200" dirty="0"/>
          </a:p>
        </p:txBody>
      </p:sp>
      <p:sp>
        <p:nvSpPr>
          <p:cNvPr id="3" name="Subtítulo 2">
            <a:extLst>
              <a:ext uri="{FF2B5EF4-FFF2-40B4-BE49-F238E27FC236}">
                <a16:creationId xmlns:a16="http://schemas.microsoft.com/office/drawing/2014/main" id="{2F46A031-2ECE-91B7-4583-9E976823E335}"/>
              </a:ext>
            </a:extLst>
          </p:cNvPr>
          <p:cNvSpPr>
            <a:spLocks noGrp="1"/>
          </p:cNvSpPr>
          <p:nvPr>
            <p:ph type="subTitle" idx="1"/>
          </p:nvPr>
        </p:nvSpPr>
        <p:spPr>
          <a:xfrm>
            <a:off x="713300" y="671800"/>
            <a:ext cx="7717285" cy="384643"/>
          </a:xfrm>
        </p:spPr>
        <p:txBody>
          <a:bodyPr/>
          <a:lstStyle/>
          <a:p>
            <a:pPr algn="ctr"/>
            <a:r>
              <a:rPr lang="pt-BR" b="1" dirty="0"/>
              <a:t>Forest</a:t>
            </a:r>
          </a:p>
        </p:txBody>
      </p:sp>
      <p:pic>
        <p:nvPicPr>
          <p:cNvPr id="5" name="Imagem 4">
            <a:extLst>
              <a:ext uri="{FF2B5EF4-FFF2-40B4-BE49-F238E27FC236}">
                <a16:creationId xmlns:a16="http://schemas.microsoft.com/office/drawing/2014/main" id="{BDC057A9-6A84-4916-F5D7-72B50C6C7CA0}"/>
              </a:ext>
            </a:extLst>
          </p:cNvPr>
          <p:cNvPicPr>
            <a:picLocks noChangeAspect="1"/>
          </p:cNvPicPr>
          <p:nvPr/>
        </p:nvPicPr>
        <p:blipFill>
          <a:blip r:embed="rId3"/>
          <a:stretch>
            <a:fillRect/>
          </a:stretch>
        </p:blipFill>
        <p:spPr>
          <a:xfrm>
            <a:off x="3533314" y="1224058"/>
            <a:ext cx="5535374" cy="3247642"/>
          </a:xfrm>
          <a:prstGeom prst="rect">
            <a:avLst/>
          </a:prstGeom>
        </p:spPr>
      </p:pic>
      <p:sp>
        <p:nvSpPr>
          <p:cNvPr id="7" name="CaixaDeTexto 6">
            <a:extLst>
              <a:ext uri="{FF2B5EF4-FFF2-40B4-BE49-F238E27FC236}">
                <a16:creationId xmlns:a16="http://schemas.microsoft.com/office/drawing/2014/main" id="{190D9606-BEB4-88C6-F252-8096BA83E6D2}"/>
              </a:ext>
            </a:extLst>
          </p:cNvPr>
          <p:cNvSpPr txBox="1"/>
          <p:nvPr/>
        </p:nvSpPr>
        <p:spPr>
          <a:xfrm>
            <a:off x="208479" y="3086705"/>
            <a:ext cx="3266982" cy="1384995"/>
          </a:xfrm>
          <a:prstGeom prst="rect">
            <a:avLst/>
          </a:prstGeom>
          <a:noFill/>
        </p:spPr>
        <p:txBody>
          <a:bodyPr wrap="square">
            <a:spAutoFit/>
          </a:bodyPr>
          <a:lstStyle/>
          <a:p>
            <a:r>
              <a:rPr lang="en-US" dirty="0"/>
              <a:t>Deepen cooperation and joint actions to address forest fires, through the development of policies, instruments, technical actions, and use of innovation and technology, aimed at their prevention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397AD0-60FC-423F-839D-8DB6CE83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
            <a:ext cx="9144000" cy="5140823"/>
          </a:xfrm>
          <a:prstGeom prst="rect">
            <a:avLst/>
          </a:prstGeom>
        </p:spPr>
      </p:pic>
      <p:sp>
        <p:nvSpPr>
          <p:cNvPr id="2" name="Título 1">
            <a:extLst>
              <a:ext uri="{FF2B5EF4-FFF2-40B4-BE49-F238E27FC236}">
                <a16:creationId xmlns:a16="http://schemas.microsoft.com/office/drawing/2014/main" id="{8BC350F3-4752-4818-9200-8736172E5FAE}"/>
              </a:ext>
            </a:extLst>
          </p:cNvPr>
          <p:cNvSpPr>
            <a:spLocks noGrp="1"/>
          </p:cNvSpPr>
          <p:nvPr>
            <p:ph type="title"/>
          </p:nvPr>
        </p:nvSpPr>
        <p:spPr>
          <a:xfrm>
            <a:off x="456585" y="524439"/>
            <a:ext cx="8426140" cy="994172"/>
          </a:xfrm>
        </p:spPr>
        <p:txBody>
          <a:bodyPr>
            <a:normAutofit fontScale="90000"/>
          </a:bodyPr>
          <a:lstStyle/>
          <a:p>
            <a:r>
              <a:rPr kumimoji="0" lang="en-US" sz="1200" b="1" i="0" u="none" strike="noStrike" kern="0" cap="none" spc="0" normalizeH="0" baseline="0" noProof="0" dirty="0">
                <a:ln>
                  <a:noFill/>
                </a:ln>
                <a:solidFill>
                  <a:srgbClr val="415151"/>
                </a:solidFill>
                <a:effectLst/>
                <a:uLnTx/>
                <a:uFillTx/>
                <a:latin typeface="Public Sans"/>
                <a:sym typeface="Public Sans"/>
              </a:rPr>
              <a:t> </a:t>
            </a:r>
            <a:r>
              <a:rPr kumimoji="0" lang="en-US" sz="1800" b="1" i="0" u="none" strike="noStrike" kern="0" cap="none" spc="0" normalizeH="0" baseline="0" noProof="0" dirty="0">
                <a:ln>
                  <a:noFill/>
                </a:ln>
                <a:solidFill>
                  <a:srgbClr val="415151"/>
                </a:solidFill>
                <a:effectLst/>
                <a:uLnTx/>
                <a:uFillTx/>
                <a:latin typeface="Public Sans"/>
                <a:sym typeface="Public Sans"/>
              </a:rPr>
              <a:t>The RAMIF and the Technical Working Group is in charge of the following actions, among others:</a:t>
            </a:r>
            <a:br>
              <a:rPr kumimoji="0" lang="en-US" sz="1800" b="1" i="0" u="none" strike="noStrike" kern="0" cap="none" spc="0" normalizeH="0" baseline="0" noProof="0" dirty="0">
                <a:ln>
                  <a:noFill/>
                </a:ln>
                <a:solidFill>
                  <a:srgbClr val="415151"/>
                </a:solidFill>
                <a:effectLst/>
                <a:uLnTx/>
                <a:uFillTx/>
                <a:latin typeface="Public Sans"/>
                <a:sym typeface="Public Sans"/>
              </a:rPr>
            </a:br>
            <a:br>
              <a:rPr kumimoji="0" lang="en-US" sz="1800" b="1" i="0" u="none" strike="noStrike" kern="0" cap="none" spc="0" normalizeH="0" baseline="0" noProof="0" dirty="0">
                <a:ln>
                  <a:noFill/>
                </a:ln>
                <a:solidFill>
                  <a:srgbClr val="415151"/>
                </a:solidFill>
                <a:effectLst/>
                <a:uLnTx/>
                <a:uFillTx/>
                <a:latin typeface="Public Sans"/>
                <a:sym typeface="Public Sans"/>
              </a:rPr>
            </a:br>
            <a:endParaRPr lang="es-EC" dirty="0"/>
          </a:p>
        </p:txBody>
      </p:sp>
      <p:sp>
        <p:nvSpPr>
          <p:cNvPr id="3" name="Marcador de contenido 2">
            <a:extLst>
              <a:ext uri="{FF2B5EF4-FFF2-40B4-BE49-F238E27FC236}">
                <a16:creationId xmlns:a16="http://schemas.microsoft.com/office/drawing/2014/main" id="{757056BD-EE1C-4E86-8EFC-F6C9E568918E}"/>
              </a:ext>
            </a:extLst>
          </p:cNvPr>
          <p:cNvSpPr>
            <a:spLocks noGrp="1"/>
          </p:cNvSpPr>
          <p:nvPr>
            <p:ph idx="1"/>
          </p:nvPr>
        </p:nvSpPr>
        <p:spPr>
          <a:xfrm>
            <a:off x="726305" y="1225118"/>
            <a:ext cx="7886700" cy="3053919"/>
          </a:xfrm>
        </p:spPr>
        <p:txBody>
          <a:bodyPr>
            <a:normAutofit lnSpcReduction="10000"/>
          </a:bodyPr>
          <a:lstStyle/>
          <a:p>
            <a:pPr>
              <a:buFontTx/>
              <a:buChar char="-"/>
            </a:pPr>
            <a:r>
              <a:rPr kumimoji="0" lang="en-US" sz="1400" b="1" i="0" u="none" strike="noStrike" kern="0" cap="none" spc="0" normalizeH="0" baseline="0" noProof="0" dirty="0">
                <a:ln>
                  <a:noFill/>
                </a:ln>
                <a:solidFill>
                  <a:srgbClr val="415151"/>
                </a:solidFill>
                <a:effectLst/>
                <a:uLnTx/>
                <a:uFillTx/>
                <a:latin typeface="Public Sans"/>
                <a:sym typeface="Public Sans"/>
              </a:rPr>
              <a:t>Establish the Cooperation System for Comprehensive Fire Management in the Amazon Region;</a:t>
            </a:r>
            <a:endParaRPr lang="en-US" sz="1400" b="1" kern="0" dirty="0">
              <a:solidFill>
                <a:srgbClr val="415151"/>
              </a:solidFill>
              <a:latin typeface="Public Sans"/>
              <a:sym typeface="Public Sans"/>
            </a:endParaRPr>
          </a:p>
          <a:p>
            <a:pPr>
              <a:buFontTx/>
              <a:buChar char="-"/>
            </a:pPr>
            <a:r>
              <a:rPr kumimoji="0" lang="en-US" sz="1400" b="1" i="0" u="none" strike="noStrike" kern="0" cap="none" spc="0" normalizeH="0" baseline="0" noProof="0" dirty="0">
                <a:ln>
                  <a:noFill/>
                </a:ln>
                <a:solidFill>
                  <a:srgbClr val="415151"/>
                </a:solidFill>
                <a:effectLst/>
                <a:uLnTx/>
                <a:uFillTx/>
                <a:latin typeface="Public Sans"/>
                <a:sym typeface="Public Sans"/>
              </a:rPr>
              <a:t>Develop and implement effective policies and strategies regarding comprehensive forest management and fire management, considering ecological, social, cultural and economic approaches;</a:t>
            </a:r>
            <a:endParaRPr lang="en-US" sz="1400" b="1" kern="0" dirty="0">
              <a:solidFill>
                <a:srgbClr val="415151"/>
              </a:solidFill>
              <a:latin typeface="Public Sans"/>
              <a:sym typeface="Public Sans"/>
            </a:endParaRPr>
          </a:p>
          <a:p>
            <a:pPr>
              <a:buFontTx/>
              <a:buChar char="-"/>
            </a:pPr>
            <a:r>
              <a:rPr kumimoji="0" lang="en-US" sz="1400" b="1" i="0" u="none" strike="noStrike" kern="0" cap="none" spc="0" normalizeH="0" baseline="0" noProof="0" dirty="0">
                <a:ln>
                  <a:noFill/>
                </a:ln>
                <a:solidFill>
                  <a:srgbClr val="415151"/>
                </a:solidFill>
                <a:effectLst/>
                <a:uLnTx/>
                <a:uFillTx/>
                <a:latin typeface="Public Sans"/>
                <a:sym typeface="Public Sans"/>
              </a:rPr>
              <a:t>Mobilize regional cooperation to activate early and timely alerts and responses according to the  profiles of each affected country or countries;</a:t>
            </a:r>
            <a:endParaRPr lang="en-US" sz="1400" b="1" kern="0" dirty="0">
              <a:solidFill>
                <a:srgbClr val="415151"/>
              </a:solidFill>
              <a:latin typeface="Public Sans"/>
              <a:sym typeface="Public Sans"/>
            </a:endParaRPr>
          </a:p>
          <a:p>
            <a:pPr>
              <a:buFontTx/>
              <a:buChar char="-"/>
            </a:pPr>
            <a:r>
              <a:rPr kumimoji="0" lang="en-US" sz="1400" b="1" i="0" u="none" strike="noStrike" kern="0" cap="none" spc="0" normalizeH="0" baseline="0" noProof="0" dirty="0">
                <a:ln>
                  <a:noFill/>
                </a:ln>
                <a:solidFill>
                  <a:srgbClr val="415151"/>
                </a:solidFill>
                <a:effectLst/>
                <a:uLnTx/>
                <a:uFillTx/>
                <a:latin typeface="Public Sans"/>
                <a:sym typeface="Public Sans"/>
              </a:rPr>
              <a:t>Generate projects to access financing, international cooperation and climate funds;</a:t>
            </a:r>
            <a:endParaRPr lang="en-US" sz="1400" b="1" kern="0" dirty="0">
              <a:solidFill>
                <a:srgbClr val="415151"/>
              </a:solidFill>
              <a:latin typeface="Public Sans"/>
              <a:sym typeface="Public Sans"/>
            </a:endParaRPr>
          </a:p>
          <a:p>
            <a:pPr>
              <a:buFontTx/>
              <a:buChar char="-"/>
            </a:pPr>
            <a:r>
              <a:rPr kumimoji="0" lang="en-US" sz="1400" b="1" i="0" u="none" strike="noStrike" kern="0" cap="none" spc="0" normalizeH="0" baseline="0" noProof="0" dirty="0">
                <a:ln>
                  <a:noFill/>
                </a:ln>
                <a:solidFill>
                  <a:srgbClr val="415151"/>
                </a:solidFill>
                <a:effectLst/>
                <a:uLnTx/>
                <a:uFillTx/>
                <a:latin typeface="Public Sans"/>
                <a:sym typeface="Public Sans"/>
              </a:rPr>
              <a:t>Deepen the forest module in the ORA, emphasizing monitoring, forecasting of fires and heat sources;</a:t>
            </a:r>
            <a:endParaRPr lang="en-US" sz="1400" b="1" kern="0" dirty="0">
              <a:solidFill>
                <a:srgbClr val="415151"/>
              </a:solidFill>
              <a:latin typeface="Public Sans"/>
              <a:sym typeface="Public Sans"/>
            </a:endParaRPr>
          </a:p>
          <a:p>
            <a:pPr>
              <a:buFontTx/>
              <a:buChar char="-"/>
            </a:pPr>
            <a:r>
              <a:rPr kumimoji="0" lang="en-US" sz="1400" b="1" i="0" u="none" strike="noStrike" kern="0" cap="none" spc="0" normalizeH="0" baseline="0" noProof="0" dirty="0">
                <a:ln>
                  <a:noFill/>
                </a:ln>
                <a:solidFill>
                  <a:srgbClr val="415151"/>
                </a:solidFill>
                <a:effectLst/>
                <a:uLnTx/>
                <a:uFillTx/>
                <a:latin typeface="Public Sans"/>
                <a:sym typeface="Public Sans"/>
              </a:rPr>
              <a:t> Have a record of data from the collection of information on the loss of species, ecosystems, indigenous peoples and affected local communities.</a:t>
            </a:r>
            <a:endParaRPr lang="en-US" sz="1400" b="1" kern="0" dirty="0">
              <a:solidFill>
                <a:srgbClr val="415151"/>
              </a:solidFill>
              <a:latin typeface="Public Sans"/>
              <a:sym typeface="Public Sans"/>
            </a:endParaRPr>
          </a:p>
          <a:p>
            <a:pPr>
              <a:buFontTx/>
              <a:buChar char="-"/>
            </a:pPr>
            <a:r>
              <a:rPr kumimoji="0" lang="en-US" sz="1400" b="1" i="0" u="none" strike="noStrike" kern="0" cap="none" spc="0" normalizeH="0" baseline="0" noProof="0" dirty="0">
                <a:ln>
                  <a:noFill/>
                </a:ln>
                <a:solidFill>
                  <a:srgbClr val="415151"/>
                </a:solidFill>
                <a:effectLst/>
                <a:uLnTx/>
                <a:uFillTx/>
                <a:latin typeface="Public Sans"/>
                <a:sym typeface="Public Sans"/>
              </a:rPr>
              <a:t>Strengthen forest fire systems through training or knowledge transfer;</a:t>
            </a:r>
            <a:endParaRPr lang="es-EC" sz="3200" b="1" dirty="0"/>
          </a:p>
        </p:txBody>
      </p:sp>
    </p:spTree>
    <p:extLst>
      <p:ext uri="{BB962C8B-B14F-4D97-AF65-F5344CB8AC3E}">
        <p14:creationId xmlns:p14="http://schemas.microsoft.com/office/powerpoint/2010/main" val="1915650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397AD0-60FC-423F-839D-8DB6CE83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
            <a:ext cx="9144000" cy="5140823"/>
          </a:xfrm>
          <a:prstGeom prst="rect">
            <a:avLst/>
          </a:prstGeom>
        </p:spPr>
      </p:pic>
      <p:sp>
        <p:nvSpPr>
          <p:cNvPr id="2" name="Título 1">
            <a:extLst>
              <a:ext uri="{FF2B5EF4-FFF2-40B4-BE49-F238E27FC236}">
                <a16:creationId xmlns:a16="http://schemas.microsoft.com/office/drawing/2014/main" id="{8BC350F3-4752-4818-9200-8736172E5FAE}"/>
              </a:ext>
            </a:extLst>
          </p:cNvPr>
          <p:cNvSpPr>
            <a:spLocks noGrp="1"/>
          </p:cNvSpPr>
          <p:nvPr>
            <p:ph type="title"/>
          </p:nvPr>
        </p:nvSpPr>
        <p:spPr>
          <a:xfrm>
            <a:off x="628650" y="717727"/>
            <a:ext cx="7886700" cy="994172"/>
          </a:xfrm>
        </p:spPr>
        <p:txBody>
          <a:bodyPr>
            <a:normAutofit fontScale="90000"/>
          </a:bodyPr>
          <a:lstStyle/>
          <a:p>
            <a:r>
              <a:rPr kumimoji="0" lang="pt-BR" sz="2400" b="1" i="0" u="none" strike="noStrike" kern="0" cap="none" spc="0" normalizeH="0" baseline="0" noProof="0" dirty="0">
                <a:ln>
                  <a:noFill/>
                </a:ln>
                <a:solidFill>
                  <a:srgbClr val="415151"/>
                </a:solidFill>
                <a:effectLst/>
                <a:uLnTx/>
                <a:uFillTx/>
                <a:latin typeface="Public Sans"/>
                <a:sym typeface="Public Sans"/>
              </a:rPr>
              <a:t>RES/XIV MRE-OTCA 25 – Regional </a:t>
            </a:r>
            <a:r>
              <a:rPr kumimoji="0" lang="pt-BR" sz="2400" b="1" i="0" u="none" strike="noStrike" kern="0" cap="none" spc="0" normalizeH="0" baseline="0" noProof="0" dirty="0" err="1">
                <a:ln>
                  <a:noFill/>
                </a:ln>
                <a:solidFill>
                  <a:srgbClr val="415151"/>
                </a:solidFill>
                <a:effectLst/>
                <a:uLnTx/>
                <a:uFillTx/>
                <a:latin typeface="Public Sans"/>
                <a:sym typeface="Public Sans"/>
              </a:rPr>
              <a:t>Strategy</a:t>
            </a:r>
            <a:r>
              <a:rPr kumimoji="0" lang="pt-BR" sz="2400" b="1" i="0" u="none" strike="noStrike" kern="0" cap="none" spc="0" normalizeH="0" baseline="0" noProof="0" dirty="0">
                <a:ln>
                  <a:noFill/>
                </a:ln>
                <a:solidFill>
                  <a:srgbClr val="415151"/>
                </a:solidFill>
                <a:effectLst/>
                <a:uLnTx/>
                <a:uFillTx/>
                <a:latin typeface="Public Sans"/>
                <a:sym typeface="Public Sans"/>
              </a:rPr>
              <a:t> </a:t>
            </a:r>
            <a:r>
              <a:rPr kumimoji="0" lang="pt-BR" sz="2400" b="1" i="0" u="none" strike="noStrike" kern="0" cap="none" spc="0" normalizeH="0" baseline="0" noProof="0" dirty="0" err="1">
                <a:ln>
                  <a:noFill/>
                </a:ln>
                <a:solidFill>
                  <a:srgbClr val="415151"/>
                </a:solidFill>
                <a:effectLst/>
                <a:uLnTx/>
                <a:uFillTx/>
                <a:latin typeface="Public Sans"/>
                <a:sym typeface="Public Sans"/>
              </a:rPr>
              <a:t>and</a:t>
            </a:r>
            <a:r>
              <a:rPr kumimoji="0" lang="pt-BR" sz="2400" b="1" i="0" u="none" strike="noStrike" kern="0" cap="none" spc="0" normalizeH="0" baseline="0" noProof="0" dirty="0">
                <a:ln>
                  <a:noFill/>
                </a:ln>
                <a:solidFill>
                  <a:srgbClr val="415151"/>
                </a:solidFill>
                <a:effectLst/>
                <a:uLnTx/>
                <a:uFillTx/>
                <a:latin typeface="Public Sans"/>
                <a:sym typeface="Public Sans"/>
              </a:rPr>
              <a:t> </a:t>
            </a:r>
            <a:r>
              <a:rPr kumimoji="0" lang="pt-BR" sz="2400" b="1" i="0" u="none" strike="noStrike" kern="0" cap="none" spc="0" normalizeH="0" baseline="0" noProof="0" dirty="0" err="1">
                <a:ln>
                  <a:noFill/>
                </a:ln>
                <a:solidFill>
                  <a:srgbClr val="415151"/>
                </a:solidFill>
                <a:effectLst/>
                <a:uLnTx/>
                <a:uFillTx/>
                <a:latin typeface="Public Sans"/>
                <a:sym typeface="Public Sans"/>
              </a:rPr>
              <a:t>Humanitarian</a:t>
            </a:r>
            <a:r>
              <a:rPr kumimoji="0" lang="pt-BR" sz="2400" b="1" i="0" u="none" strike="noStrike" kern="0" cap="none" spc="0" normalizeH="0" baseline="0" noProof="0" dirty="0">
                <a:ln>
                  <a:noFill/>
                </a:ln>
                <a:solidFill>
                  <a:srgbClr val="415151"/>
                </a:solidFill>
                <a:effectLst/>
                <a:uLnTx/>
                <a:uFillTx/>
                <a:latin typeface="Public Sans"/>
                <a:sym typeface="Public Sans"/>
              </a:rPr>
              <a:t> </a:t>
            </a:r>
            <a:r>
              <a:rPr kumimoji="0" lang="pt-BR" sz="2400" b="1" i="0" u="none" strike="noStrike" kern="0" cap="none" spc="0" normalizeH="0" baseline="0" noProof="0" dirty="0" err="1">
                <a:ln>
                  <a:noFill/>
                </a:ln>
                <a:solidFill>
                  <a:srgbClr val="415151"/>
                </a:solidFill>
                <a:effectLst/>
                <a:uLnTx/>
                <a:uFillTx/>
                <a:latin typeface="Public Sans"/>
                <a:sym typeface="Public Sans"/>
              </a:rPr>
              <a:t>Assistance</a:t>
            </a:r>
            <a:r>
              <a:rPr kumimoji="0" lang="pt-BR" sz="2400" b="1" i="0" u="none" strike="noStrike" kern="0" cap="none" spc="0" normalizeH="0" baseline="0" noProof="0" dirty="0">
                <a:ln>
                  <a:noFill/>
                </a:ln>
                <a:solidFill>
                  <a:srgbClr val="415151"/>
                </a:solidFill>
                <a:effectLst/>
                <a:uLnTx/>
                <a:uFillTx/>
                <a:latin typeface="Public Sans"/>
                <a:sym typeface="Public Sans"/>
              </a:rPr>
              <a:t> in </a:t>
            </a:r>
            <a:r>
              <a:rPr kumimoji="0" lang="pt-BR" sz="2400" b="1" i="0" u="none" strike="noStrike" kern="0" cap="none" spc="0" normalizeH="0" baseline="0" noProof="0" dirty="0" err="1">
                <a:ln>
                  <a:noFill/>
                </a:ln>
                <a:solidFill>
                  <a:srgbClr val="415151"/>
                </a:solidFill>
                <a:effectLst/>
                <a:uLnTx/>
                <a:uFillTx/>
                <a:latin typeface="Public Sans"/>
                <a:sym typeface="Public Sans"/>
              </a:rPr>
              <a:t>the</a:t>
            </a:r>
            <a:r>
              <a:rPr kumimoji="0" lang="pt-BR" sz="2400" b="1" i="0" u="none" strike="noStrike" kern="0" cap="none" spc="0" normalizeH="0" baseline="0" noProof="0" dirty="0">
                <a:ln>
                  <a:noFill/>
                </a:ln>
                <a:solidFill>
                  <a:srgbClr val="415151"/>
                </a:solidFill>
                <a:effectLst/>
                <a:uLnTx/>
                <a:uFillTx/>
                <a:latin typeface="Public Sans"/>
                <a:sym typeface="Public Sans"/>
              </a:rPr>
              <a:t> face </a:t>
            </a:r>
            <a:r>
              <a:rPr kumimoji="0" lang="pt-BR" sz="2400" b="1" i="0" u="none" strike="noStrike" kern="0" cap="none" spc="0" normalizeH="0" baseline="0" noProof="0" dirty="0" err="1">
                <a:ln>
                  <a:noFill/>
                </a:ln>
                <a:solidFill>
                  <a:srgbClr val="415151"/>
                </a:solidFill>
                <a:effectLst/>
                <a:uLnTx/>
                <a:uFillTx/>
                <a:latin typeface="Public Sans"/>
                <a:sym typeface="Public Sans"/>
              </a:rPr>
              <a:t>of</a:t>
            </a:r>
            <a:r>
              <a:rPr kumimoji="0" lang="pt-BR" sz="2400" b="1" i="0" u="none" strike="noStrike" kern="0" cap="none" spc="0" normalizeH="0" baseline="0" noProof="0" dirty="0">
                <a:ln>
                  <a:noFill/>
                </a:ln>
                <a:solidFill>
                  <a:srgbClr val="415151"/>
                </a:solidFill>
                <a:effectLst/>
                <a:uLnTx/>
                <a:uFillTx/>
                <a:latin typeface="Public Sans"/>
                <a:sym typeface="Public Sans"/>
              </a:rPr>
              <a:t> </a:t>
            </a:r>
            <a:r>
              <a:rPr kumimoji="0" lang="pt-BR" sz="2400" b="1" i="0" u="none" strike="noStrike" kern="0" cap="none" spc="0" normalizeH="0" baseline="0" noProof="0" dirty="0" err="1">
                <a:ln>
                  <a:noFill/>
                </a:ln>
                <a:solidFill>
                  <a:srgbClr val="415151"/>
                </a:solidFill>
                <a:effectLst/>
                <a:uLnTx/>
                <a:uFillTx/>
                <a:latin typeface="Public Sans"/>
                <a:sym typeface="Public Sans"/>
              </a:rPr>
              <a:t>the</a:t>
            </a:r>
            <a:r>
              <a:rPr kumimoji="0" lang="pt-BR" sz="2400" b="1" i="0" u="none" strike="noStrike" kern="0" cap="none" spc="0" normalizeH="0" baseline="0" noProof="0" dirty="0">
                <a:ln>
                  <a:noFill/>
                </a:ln>
                <a:solidFill>
                  <a:srgbClr val="415151"/>
                </a:solidFill>
                <a:effectLst/>
                <a:uLnTx/>
                <a:uFillTx/>
                <a:latin typeface="Public Sans"/>
                <a:sym typeface="Public Sans"/>
              </a:rPr>
              <a:t> </a:t>
            </a:r>
            <a:r>
              <a:rPr kumimoji="0" lang="pt-BR" sz="2400" b="1" i="0" u="none" strike="noStrike" kern="0" cap="none" spc="0" normalizeH="0" baseline="0" noProof="0" dirty="0" err="1">
                <a:ln>
                  <a:noFill/>
                </a:ln>
                <a:solidFill>
                  <a:srgbClr val="415151"/>
                </a:solidFill>
                <a:effectLst/>
                <a:uLnTx/>
                <a:uFillTx/>
                <a:latin typeface="Public Sans"/>
                <a:sym typeface="Public Sans"/>
              </a:rPr>
              <a:t>Risks</a:t>
            </a:r>
            <a:r>
              <a:rPr kumimoji="0" lang="pt-BR" sz="2400" b="1" i="0" u="none" strike="noStrike" kern="0" cap="none" spc="0" normalizeH="0" baseline="0" noProof="0" dirty="0">
                <a:ln>
                  <a:noFill/>
                </a:ln>
                <a:solidFill>
                  <a:srgbClr val="415151"/>
                </a:solidFill>
                <a:effectLst/>
                <a:uLnTx/>
                <a:uFillTx/>
                <a:latin typeface="Public Sans"/>
                <a:sym typeface="Public Sans"/>
              </a:rPr>
              <a:t> </a:t>
            </a:r>
            <a:r>
              <a:rPr kumimoji="0" lang="pt-BR" sz="2400" b="1" i="0" u="none" strike="noStrike" kern="0" cap="none" spc="0" normalizeH="0" baseline="0" noProof="0" dirty="0" err="1">
                <a:ln>
                  <a:noFill/>
                </a:ln>
                <a:solidFill>
                  <a:srgbClr val="415151"/>
                </a:solidFill>
                <a:effectLst/>
                <a:uLnTx/>
                <a:uFillTx/>
                <a:latin typeface="Public Sans"/>
                <a:sym typeface="Public Sans"/>
              </a:rPr>
              <a:t>of</a:t>
            </a:r>
            <a:r>
              <a:rPr kumimoji="0" lang="pt-BR" sz="2400" b="1" i="0" u="none" strike="noStrike" kern="0" cap="none" spc="0" normalizeH="0" baseline="0" noProof="0" dirty="0">
                <a:ln>
                  <a:noFill/>
                </a:ln>
                <a:solidFill>
                  <a:srgbClr val="415151"/>
                </a:solidFill>
                <a:effectLst/>
                <a:uLnTx/>
                <a:uFillTx/>
                <a:latin typeface="Public Sans"/>
                <a:sym typeface="Public Sans"/>
              </a:rPr>
              <a:t> </a:t>
            </a:r>
            <a:r>
              <a:rPr kumimoji="0" lang="pt-BR" sz="2400" b="1" i="0" u="none" strike="noStrike" kern="0" cap="none" spc="0" normalizeH="0" baseline="0" noProof="0" dirty="0" err="1">
                <a:ln>
                  <a:noFill/>
                </a:ln>
                <a:solidFill>
                  <a:srgbClr val="415151"/>
                </a:solidFill>
                <a:effectLst/>
                <a:uLnTx/>
                <a:uFillTx/>
                <a:latin typeface="Public Sans"/>
                <a:sym typeface="Public Sans"/>
              </a:rPr>
              <a:t>the</a:t>
            </a:r>
            <a:r>
              <a:rPr kumimoji="0" lang="pt-BR" sz="2400" b="1" i="0" u="none" strike="noStrike" kern="0" cap="none" spc="0" normalizeH="0" baseline="0" noProof="0" dirty="0">
                <a:ln>
                  <a:noFill/>
                </a:ln>
                <a:solidFill>
                  <a:srgbClr val="415151"/>
                </a:solidFill>
                <a:effectLst/>
                <a:uLnTx/>
                <a:uFillTx/>
                <a:latin typeface="Public Sans"/>
                <a:sym typeface="Public Sans"/>
              </a:rPr>
              <a:t> EL </a:t>
            </a:r>
            <a:r>
              <a:rPr kumimoji="0" lang="pt-BR" sz="2400" b="1" i="0" u="none" strike="noStrike" kern="0" cap="none" spc="0" normalizeH="0" baseline="0" noProof="0" dirty="0" err="1">
                <a:ln>
                  <a:noFill/>
                </a:ln>
                <a:solidFill>
                  <a:srgbClr val="415151"/>
                </a:solidFill>
                <a:effectLst/>
                <a:uLnTx/>
                <a:uFillTx/>
                <a:latin typeface="Public Sans"/>
                <a:sym typeface="Public Sans"/>
              </a:rPr>
              <a:t>Niño</a:t>
            </a:r>
            <a:r>
              <a:rPr kumimoji="0" lang="pt-BR" sz="2400" b="1" i="0" u="none" strike="noStrike" kern="0" cap="none" spc="0" normalizeH="0" baseline="0" noProof="0" dirty="0">
                <a:ln>
                  <a:noFill/>
                </a:ln>
                <a:solidFill>
                  <a:srgbClr val="415151"/>
                </a:solidFill>
                <a:effectLst/>
                <a:uLnTx/>
                <a:uFillTx/>
                <a:latin typeface="Public Sans"/>
                <a:sym typeface="Public Sans"/>
              </a:rPr>
              <a:t> </a:t>
            </a:r>
            <a:r>
              <a:rPr kumimoji="0" lang="pt-BR" sz="2400" b="1" i="0" u="none" strike="noStrike" kern="0" cap="none" spc="0" normalizeH="0" baseline="0" noProof="0" dirty="0" err="1">
                <a:ln>
                  <a:noFill/>
                </a:ln>
                <a:solidFill>
                  <a:srgbClr val="415151"/>
                </a:solidFill>
                <a:effectLst/>
                <a:uLnTx/>
                <a:uFillTx/>
                <a:latin typeface="Public Sans"/>
                <a:sym typeface="Public Sans"/>
              </a:rPr>
              <a:t>Phenomenom</a:t>
            </a:r>
            <a:endParaRPr lang="es-EC" sz="3600" dirty="0"/>
          </a:p>
        </p:txBody>
      </p:sp>
      <p:sp>
        <p:nvSpPr>
          <p:cNvPr id="3" name="Marcador de contenido 2">
            <a:extLst>
              <a:ext uri="{FF2B5EF4-FFF2-40B4-BE49-F238E27FC236}">
                <a16:creationId xmlns:a16="http://schemas.microsoft.com/office/drawing/2014/main" id="{757056BD-EE1C-4E86-8EFC-F6C9E568918E}"/>
              </a:ext>
            </a:extLst>
          </p:cNvPr>
          <p:cNvSpPr>
            <a:spLocks noGrp="1"/>
          </p:cNvSpPr>
          <p:nvPr>
            <p:ph idx="1"/>
          </p:nvPr>
        </p:nvSpPr>
        <p:spPr>
          <a:xfrm>
            <a:off x="726305" y="2008411"/>
            <a:ext cx="7886700" cy="1516024"/>
          </a:xfrm>
        </p:spPr>
        <p:txBody>
          <a:bodyPr/>
          <a:lstStyle/>
          <a:p>
            <a:pPr marL="0" marR="0" lvl="0" indent="0" algn="ctr" defTabSz="914400" rtl="0" eaLnBrk="1" fontAlgn="auto" latinLnBrk="0" hangingPunct="1">
              <a:lnSpc>
                <a:spcPct val="100000"/>
              </a:lnSpc>
              <a:spcBef>
                <a:spcPts val="0"/>
              </a:spcBef>
              <a:spcAft>
                <a:spcPts val="0"/>
              </a:spcAft>
              <a:buClr>
                <a:srgbClr val="415151"/>
              </a:buClr>
              <a:buSzPts val="1400"/>
              <a:buFont typeface="Karla"/>
              <a:buNone/>
              <a:tabLst/>
              <a:defRPr/>
            </a:pPr>
            <a:r>
              <a:rPr kumimoji="0" lang="en-US" sz="1600" b="1" i="0" u="none" strike="noStrike" kern="0" cap="none" spc="0" normalizeH="0" baseline="0" noProof="0" dirty="0">
                <a:ln>
                  <a:noFill/>
                </a:ln>
                <a:solidFill>
                  <a:srgbClr val="415151"/>
                </a:solidFill>
                <a:effectLst/>
                <a:uLnTx/>
                <a:uFillTx/>
                <a:latin typeface="Karla"/>
                <a:sym typeface="Karla"/>
              </a:rPr>
              <a:t>Cooperation, integrated vision and collective action is fundamental to address the political, social, economic and environmental challenges faced by adverse climate</a:t>
            </a:r>
          </a:p>
          <a:p>
            <a:pPr marL="0" indent="0">
              <a:buNone/>
            </a:pPr>
            <a:endParaRPr lang="es-EC" dirty="0"/>
          </a:p>
        </p:txBody>
      </p:sp>
    </p:spTree>
    <p:extLst>
      <p:ext uri="{BB962C8B-B14F-4D97-AF65-F5344CB8AC3E}">
        <p14:creationId xmlns:p14="http://schemas.microsoft.com/office/powerpoint/2010/main" val="2355928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397AD0-60FC-423F-839D-8DB6CE83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
            <a:ext cx="9144000" cy="5140823"/>
          </a:xfrm>
          <a:prstGeom prst="rect">
            <a:avLst/>
          </a:prstGeom>
        </p:spPr>
      </p:pic>
      <p:sp>
        <p:nvSpPr>
          <p:cNvPr id="2" name="Título 1">
            <a:extLst>
              <a:ext uri="{FF2B5EF4-FFF2-40B4-BE49-F238E27FC236}">
                <a16:creationId xmlns:a16="http://schemas.microsoft.com/office/drawing/2014/main" id="{8BC350F3-4752-4818-9200-8736172E5FAE}"/>
              </a:ext>
            </a:extLst>
          </p:cNvPr>
          <p:cNvSpPr>
            <a:spLocks noGrp="1"/>
          </p:cNvSpPr>
          <p:nvPr>
            <p:ph type="title"/>
          </p:nvPr>
        </p:nvSpPr>
        <p:spPr/>
        <p:txBody>
          <a:bodyPr/>
          <a:lstStyle/>
          <a:p>
            <a:r>
              <a:rPr kumimoji="0" lang="pt-BR" sz="2000" b="1" i="0" u="none" strike="noStrike" kern="0" cap="none" spc="0" normalizeH="0" baseline="0" noProof="0" dirty="0" err="1">
                <a:ln>
                  <a:noFill/>
                </a:ln>
                <a:solidFill>
                  <a:srgbClr val="415151"/>
                </a:solidFill>
                <a:effectLst/>
                <a:uLnTx/>
                <a:uFillTx/>
                <a:latin typeface="Public Sans"/>
                <a:sym typeface="Public Sans"/>
              </a:rPr>
              <a:t>Activities</a:t>
            </a:r>
            <a:endParaRPr lang="es-EC" dirty="0"/>
          </a:p>
        </p:txBody>
      </p:sp>
      <p:sp>
        <p:nvSpPr>
          <p:cNvPr id="3" name="Marcador de contenido 2">
            <a:extLst>
              <a:ext uri="{FF2B5EF4-FFF2-40B4-BE49-F238E27FC236}">
                <a16:creationId xmlns:a16="http://schemas.microsoft.com/office/drawing/2014/main" id="{757056BD-EE1C-4E86-8EFC-F6C9E568918E}"/>
              </a:ext>
            </a:extLst>
          </p:cNvPr>
          <p:cNvSpPr>
            <a:spLocks noGrp="1"/>
          </p:cNvSpPr>
          <p:nvPr>
            <p:ph idx="1"/>
          </p:nvPr>
        </p:nvSpPr>
        <p:spPr/>
        <p:txBody>
          <a:bodyPr/>
          <a:lstStyle/>
          <a:p>
            <a:pPr marL="285750" marR="0" lvl="0" indent="-285750" algn="l" defTabSz="914400" rtl="0" eaLnBrk="1" fontAlgn="auto" latinLnBrk="0" hangingPunct="1">
              <a:lnSpc>
                <a:spcPct val="100000"/>
              </a:lnSpc>
              <a:spcBef>
                <a:spcPts val="0"/>
              </a:spcBef>
              <a:spcAft>
                <a:spcPts val="0"/>
              </a:spcAft>
              <a:buClr>
                <a:srgbClr val="415151"/>
              </a:buClr>
              <a:buSzPts val="1400"/>
              <a:buFontTx/>
              <a:buChar char="-"/>
              <a:tabLst/>
              <a:defRPr/>
            </a:pPr>
            <a:r>
              <a:rPr kumimoji="0" lang="en-US" sz="1400" b="0" i="0" u="none" strike="noStrike" kern="0" cap="none" spc="0" normalizeH="0" baseline="0" noProof="0" dirty="0">
                <a:ln>
                  <a:noFill/>
                </a:ln>
                <a:solidFill>
                  <a:srgbClr val="415151"/>
                </a:solidFill>
                <a:effectLst/>
                <a:uLnTx/>
                <a:uFillTx/>
                <a:latin typeface="Karla"/>
                <a:sym typeface="Karla"/>
              </a:rPr>
              <a:t>Elaborate an Amazon strategy for Disaster Risk Management</a:t>
            </a:r>
          </a:p>
          <a:p>
            <a:pPr marL="285750" marR="0" lvl="0" indent="-285750" algn="l" defTabSz="914400" rtl="0" eaLnBrk="1" fontAlgn="auto" latinLnBrk="0" hangingPunct="1">
              <a:lnSpc>
                <a:spcPct val="100000"/>
              </a:lnSpc>
              <a:spcBef>
                <a:spcPts val="0"/>
              </a:spcBef>
              <a:spcAft>
                <a:spcPts val="0"/>
              </a:spcAft>
              <a:buClr>
                <a:srgbClr val="415151"/>
              </a:buClr>
              <a:buSzPts val="1400"/>
              <a:buFontTx/>
              <a:buChar char="-"/>
              <a:tabLst/>
              <a:defRPr/>
            </a:pPr>
            <a:r>
              <a:rPr kumimoji="0" lang="en-US" sz="1400" b="0" i="0" u="none" strike="noStrike" kern="0" cap="none" spc="0" normalizeH="0" baseline="0" noProof="0" dirty="0">
                <a:ln>
                  <a:noFill/>
                </a:ln>
                <a:solidFill>
                  <a:srgbClr val="415151"/>
                </a:solidFill>
                <a:effectLst/>
                <a:uLnTx/>
                <a:uFillTx/>
                <a:latin typeface="Karla"/>
                <a:sym typeface="Karla"/>
              </a:rPr>
              <a:t>Promote Exchange scientific information</a:t>
            </a:r>
          </a:p>
          <a:p>
            <a:pPr marL="285750" marR="0" lvl="0" indent="-285750" algn="l" defTabSz="914400" rtl="0" eaLnBrk="1" fontAlgn="auto" latinLnBrk="0" hangingPunct="1">
              <a:lnSpc>
                <a:spcPct val="100000"/>
              </a:lnSpc>
              <a:spcBef>
                <a:spcPts val="0"/>
              </a:spcBef>
              <a:spcAft>
                <a:spcPts val="0"/>
              </a:spcAft>
              <a:buClr>
                <a:srgbClr val="415151"/>
              </a:buClr>
              <a:buSzPts val="1400"/>
              <a:buFontTx/>
              <a:buChar char="-"/>
              <a:tabLst/>
              <a:defRPr/>
            </a:pPr>
            <a:r>
              <a:rPr kumimoji="0" lang="en-US" sz="1400" b="0" i="0" u="none" strike="noStrike" kern="0" cap="none" spc="0" normalizeH="0" baseline="0" noProof="0" dirty="0">
                <a:ln>
                  <a:noFill/>
                </a:ln>
                <a:solidFill>
                  <a:srgbClr val="415151"/>
                </a:solidFill>
                <a:effectLst/>
                <a:uLnTx/>
                <a:uFillTx/>
                <a:latin typeface="Karla"/>
                <a:sym typeface="Karla"/>
              </a:rPr>
              <a:t>The ARO currently issues periodic bulletins with information on the effects of El Niño Phenomenon and shares with the MC</a:t>
            </a:r>
          </a:p>
          <a:p>
            <a:pPr marL="0" indent="0">
              <a:buNone/>
            </a:pPr>
            <a:endParaRPr lang="es-EC" dirty="0"/>
          </a:p>
        </p:txBody>
      </p:sp>
      <p:pic>
        <p:nvPicPr>
          <p:cNvPr id="2506" name="Google Shape;2506;p48"/>
          <p:cNvPicPr preferRelativeResize="0">
            <a:picLocks/>
          </p:cNvPicPr>
          <p:nvPr/>
        </p:nvPicPr>
        <p:blipFill rotWithShape="1">
          <a:blip r:embed="rId3">
            <a:alphaModFix/>
          </a:blip>
          <a:srcRect t="4248" b="30195"/>
          <a:stretch/>
        </p:blipFill>
        <p:spPr>
          <a:xfrm>
            <a:off x="6406882" y="2106226"/>
            <a:ext cx="2627700" cy="2627700"/>
          </a:xfrm>
          <a:prstGeom prst="ellipse">
            <a:avLst/>
          </a:prstGeom>
          <a:noFill/>
          <a:ln>
            <a:noFill/>
          </a:ln>
        </p:spPr>
      </p:pic>
    </p:spTree>
    <p:extLst>
      <p:ext uri="{BB962C8B-B14F-4D97-AF65-F5344CB8AC3E}">
        <p14:creationId xmlns:p14="http://schemas.microsoft.com/office/powerpoint/2010/main" val="4070255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397AD0-60FC-423F-839D-8DB6CE83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
            <a:ext cx="9144000" cy="5140823"/>
          </a:xfrm>
          <a:prstGeom prst="rect">
            <a:avLst/>
          </a:prstGeom>
        </p:spPr>
      </p:pic>
      <p:sp>
        <p:nvSpPr>
          <p:cNvPr id="2" name="Título 1">
            <a:extLst>
              <a:ext uri="{FF2B5EF4-FFF2-40B4-BE49-F238E27FC236}">
                <a16:creationId xmlns:a16="http://schemas.microsoft.com/office/drawing/2014/main" id="{8BC350F3-4752-4818-9200-8736172E5FAE}"/>
              </a:ext>
            </a:extLst>
          </p:cNvPr>
          <p:cNvSpPr>
            <a:spLocks noGrp="1"/>
          </p:cNvSpPr>
          <p:nvPr>
            <p:ph type="title"/>
          </p:nvPr>
        </p:nvSpPr>
        <p:spPr>
          <a:xfrm>
            <a:off x="628650" y="717728"/>
            <a:ext cx="7886700" cy="994172"/>
          </a:xfrm>
        </p:spPr>
        <p:txBody>
          <a:bodyPr>
            <a:normAutofit fontScale="90000"/>
          </a:bodyPr>
          <a:lstStyle/>
          <a:p>
            <a:r>
              <a:rPr kumimoji="0" lang="en-US" sz="2700" b="1" i="0" u="none" strike="noStrike" kern="0" cap="none" spc="0" normalizeH="0" baseline="0" noProof="0" dirty="0">
                <a:ln>
                  <a:noFill/>
                </a:ln>
                <a:solidFill>
                  <a:srgbClr val="415151"/>
                </a:solidFill>
                <a:effectLst/>
                <a:uLnTx/>
                <a:uFillTx/>
                <a:latin typeface="Public Sans"/>
                <a:sym typeface="Public Sans"/>
              </a:rPr>
              <a:t>RES/XIV MRE-OTCA/22-</a:t>
            </a:r>
            <a:r>
              <a:rPr lang="en-US" sz="2700" b="1" kern="0" dirty="0">
                <a:solidFill>
                  <a:srgbClr val="415151"/>
                </a:solidFill>
                <a:latin typeface="Public Sans"/>
                <a:sym typeface="Public Sans"/>
              </a:rPr>
              <a:t>Joint Amazon Mitigation and Adaptation Mechanism for the Comprehensive and Sustainable Management of Forests</a:t>
            </a:r>
            <a:br>
              <a:rPr lang="en-US" sz="3600" kern="0" dirty="0">
                <a:solidFill>
                  <a:srgbClr val="415151"/>
                </a:solidFill>
                <a:latin typeface="Public Sans"/>
                <a:sym typeface="Public Sans"/>
              </a:rPr>
            </a:br>
            <a:endParaRPr lang="es-EC" dirty="0"/>
          </a:p>
        </p:txBody>
      </p:sp>
      <p:sp>
        <p:nvSpPr>
          <p:cNvPr id="3" name="Marcador de contenido 2">
            <a:extLst>
              <a:ext uri="{FF2B5EF4-FFF2-40B4-BE49-F238E27FC236}">
                <a16:creationId xmlns:a16="http://schemas.microsoft.com/office/drawing/2014/main" id="{757056BD-EE1C-4E86-8EFC-F6C9E568918E}"/>
              </a:ext>
            </a:extLst>
          </p:cNvPr>
          <p:cNvSpPr>
            <a:spLocks noGrp="1"/>
          </p:cNvSpPr>
          <p:nvPr>
            <p:ph idx="1"/>
          </p:nvPr>
        </p:nvSpPr>
        <p:spPr/>
        <p:txBody>
          <a:bodyPr/>
          <a:lstStyle/>
          <a:p>
            <a:pPr marL="0" indent="0">
              <a:buNone/>
            </a:pPr>
            <a:br>
              <a:rPr kumimoji="0" lang="en-US" sz="1800" b="0" i="0" u="none" strike="noStrike" kern="0" cap="none" spc="0" normalizeH="0" baseline="0" noProof="0" dirty="0">
                <a:ln>
                  <a:noFill/>
                </a:ln>
                <a:solidFill>
                  <a:srgbClr val="415151"/>
                </a:solidFill>
                <a:effectLst/>
                <a:uLnTx/>
                <a:uFillTx/>
                <a:latin typeface="Public Sans"/>
                <a:sym typeface="Public Sans"/>
              </a:rPr>
            </a:br>
            <a:r>
              <a:rPr kumimoji="0" lang="en-US" sz="1800" b="0" i="0" u="none" strike="noStrike" kern="0" cap="none" spc="0" normalizeH="0" baseline="0" noProof="0" dirty="0">
                <a:ln>
                  <a:noFill/>
                </a:ln>
                <a:solidFill>
                  <a:srgbClr val="415151"/>
                </a:solidFill>
                <a:effectLst/>
                <a:uLnTx/>
                <a:uFillTx/>
                <a:latin typeface="Public Sans"/>
                <a:sym typeface="Public Sans"/>
              </a:rPr>
              <a:t> - In the context of the implementation of the </a:t>
            </a:r>
            <a:r>
              <a:rPr kumimoji="0" lang="en-US" sz="1800" b="0" i="0" u="none" strike="noStrike" kern="0" cap="none" spc="0" normalizeH="0" baseline="0" noProof="0" dirty="0" err="1">
                <a:ln>
                  <a:noFill/>
                </a:ln>
                <a:solidFill>
                  <a:srgbClr val="415151"/>
                </a:solidFill>
                <a:effectLst/>
                <a:uLnTx/>
                <a:uFillTx/>
                <a:latin typeface="Public Sans"/>
                <a:sym typeface="Public Sans"/>
              </a:rPr>
              <a:t>Belém</a:t>
            </a:r>
            <a:r>
              <a:rPr kumimoji="0" lang="en-US" sz="1800" b="0" i="0" u="none" strike="noStrike" kern="0" cap="none" spc="0" normalizeH="0" baseline="0" noProof="0" dirty="0">
                <a:ln>
                  <a:noFill/>
                </a:ln>
                <a:solidFill>
                  <a:srgbClr val="415151"/>
                </a:solidFill>
                <a:effectLst/>
                <a:uLnTx/>
                <a:uFillTx/>
                <a:latin typeface="Public Sans"/>
                <a:sym typeface="Public Sans"/>
              </a:rPr>
              <a:t> Declaration, the Department of Environment of the Ministry of Foreign Affairs of Brazil held the first virtual meeting on the “Amazon Alliance to Combat Deforestation.” </a:t>
            </a:r>
            <a:br>
              <a:rPr kumimoji="0" lang="en-US" sz="1800" b="0" i="0" u="none" strike="noStrike" kern="0" cap="none" spc="0" normalizeH="0" baseline="0" noProof="0" dirty="0">
                <a:ln>
                  <a:noFill/>
                </a:ln>
                <a:solidFill>
                  <a:srgbClr val="415151"/>
                </a:solidFill>
                <a:effectLst/>
                <a:uLnTx/>
                <a:uFillTx/>
                <a:latin typeface="Public Sans"/>
                <a:sym typeface="Public Sans"/>
              </a:rPr>
            </a:br>
            <a:br>
              <a:rPr kumimoji="0" lang="en-US" sz="1800" b="0" i="0" u="none" strike="noStrike" kern="0" cap="none" spc="0" normalizeH="0" baseline="0" noProof="0" dirty="0">
                <a:ln>
                  <a:noFill/>
                </a:ln>
                <a:solidFill>
                  <a:srgbClr val="415151"/>
                </a:solidFill>
                <a:effectLst/>
                <a:uLnTx/>
                <a:uFillTx/>
                <a:latin typeface="Public Sans"/>
                <a:sym typeface="Public Sans"/>
              </a:rPr>
            </a:br>
            <a:r>
              <a:rPr kumimoji="0" lang="en-US" sz="1800" b="0" i="0" u="none" strike="noStrike" kern="0" cap="none" spc="0" normalizeH="0" baseline="0" noProof="0" dirty="0">
                <a:ln>
                  <a:noFill/>
                </a:ln>
                <a:solidFill>
                  <a:srgbClr val="415151"/>
                </a:solidFill>
                <a:effectLst/>
                <a:uLnTx/>
                <a:uFillTx/>
                <a:latin typeface="Public Sans"/>
                <a:sym typeface="Public Sans"/>
              </a:rPr>
              <a:t>- On this occasion, the countries presented their national policies to combat deforestation and presented their cooperation proposals (November 2023).</a:t>
            </a:r>
            <a:endParaRPr lang="es-EC" dirty="0"/>
          </a:p>
        </p:txBody>
      </p:sp>
    </p:spTree>
    <p:extLst>
      <p:ext uri="{BB962C8B-B14F-4D97-AF65-F5344CB8AC3E}">
        <p14:creationId xmlns:p14="http://schemas.microsoft.com/office/powerpoint/2010/main" val="2931464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397AD0-60FC-423F-839D-8DB6CE83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
            <a:ext cx="9144000" cy="5140823"/>
          </a:xfrm>
          <a:prstGeom prst="rect">
            <a:avLst/>
          </a:prstGeom>
        </p:spPr>
      </p:pic>
      <p:sp>
        <p:nvSpPr>
          <p:cNvPr id="2" name="Título 1">
            <a:extLst>
              <a:ext uri="{FF2B5EF4-FFF2-40B4-BE49-F238E27FC236}">
                <a16:creationId xmlns:a16="http://schemas.microsoft.com/office/drawing/2014/main" id="{8BC350F3-4752-4818-9200-8736172E5FAE}"/>
              </a:ext>
            </a:extLst>
          </p:cNvPr>
          <p:cNvSpPr>
            <a:spLocks noGrp="1"/>
          </p:cNvSpPr>
          <p:nvPr>
            <p:ph type="title"/>
          </p:nvPr>
        </p:nvSpPr>
        <p:spPr/>
        <p:txBody>
          <a:bodyPr/>
          <a:lstStyle/>
          <a:p>
            <a:r>
              <a:rPr kumimoji="0" lang="en-US" sz="3300" b="1" i="0" u="none" strike="noStrike" kern="0" cap="none" spc="0" normalizeH="0" baseline="0" noProof="0" dirty="0">
                <a:ln>
                  <a:noFill/>
                </a:ln>
                <a:solidFill>
                  <a:srgbClr val="415151"/>
                </a:solidFill>
                <a:effectLst/>
                <a:uLnTx/>
                <a:uFillTx/>
                <a:latin typeface="Public Sans"/>
                <a:sym typeface="Public Sans"/>
              </a:rPr>
              <a:t>Regional ongoing Project</a:t>
            </a:r>
            <a:endParaRPr lang="es-EC" dirty="0"/>
          </a:p>
        </p:txBody>
      </p:sp>
      <p:sp>
        <p:nvSpPr>
          <p:cNvPr id="3" name="Marcador de contenido 2">
            <a:extLst>
              <a:ext uri="{FF2B5EF4-FFF2-40B4-BE49-F238E27FC236}">
                <a16:creationId xmlns:a16="http://schemas.microsoft.com/office/drawing/2014/main" id="{757056BD-EE1C-4E86-8EFC-F6C9E568918E}"/>
              </a:ext>
            </a:extLst>
          </p:cNvPr>
          <p:cNvSpPr>
            <a:spLocks noGrp="1"/>
          </p:cNvSpPr>
          <p:nvPr>
            <p:ph idx="1"/>
          </p:nvPr>
        </p:nvSpPr>
        <p:spPr/>
        <p:txBody>
          <a:bodyPr/>
          <a:lstStyle/>
          <a:p>
            <a:r>
              <a:rPr kumimoji="0" lang="en-US" sz="2400" b="0" i="0" u="none" strike="noStrike" kern="0" cap="none" spc="0" normalizeH="0" baseline="0" noProof="0" dirty="0">
                <a:ln>
                  <a:noFill/>
                </a:ln>
                <a:solidFill>
                  <a:srgbClr val="415151"/>
                </a:solidFill>
                <a:effectLst/>
                <a:uLnTx/>
                <a:uFillTx/>
                <a:latin typeface="Public Sans"/>
                <a:sym typeface="Public Sans"/>
              </a:rPr>
              <a:t>Strengthening and Expansion of the Amazon Regional Observatory (ARO) in the axes of Climate change, forests and Biodiversity</a:t>
            </a:r>
            <a:endParaRPr lang="es-EC" dirty="0"/>
          </a:p>
        </p:txBody>
      </p:sp>
      <p:pic>
        <p:nvPicPr>
          <p:cNvPr id="4" name="Imagem 3">
            <a:extLst>
              <a:ext uri="{FF2B5EF4-FFF2-40B4-BE49-F238E27FC236}">
                <a16:creationId xmlns:a16="http://schemas.microsoft.com/office/drawing/2014/main" id="{CF2F3502-4086-BAB8-F24C-947338ED39BD}"/>
              </a:ext>
            </a:extLst>
          </p:cNvPr>
          <p:cNvPicPr>
            <a:picLocks noChangeAspect="1"/>
          </p:cNvPicPr>
          <p:nvPr/>
        </p:nvPicPr>
        <p:blipFill>
          <a:blip r:embed="rId3"/>
          <a:stretch>
            <a:fillRect/>
          </a:stretch>
        </p:blipFill>
        <p:spPr>
          <a:xfrm>
            <a:off x="5088805" y="2863121"/>
            <a:ext cx="4055195" cy="1870805"/>
          </a:xfrm>
          <a:prstGeom prst="rect">
            <a:avLst/>
          </a:prstGeom>
        </p:spPr>
      </p:pic>
    </p:spTree>
    <p:extLst>
      <p:ext uri="{BB962C8B-B14F-4D97-AF65-F5344CB8AC3E}">
        <p14:creationId xmlns:p14="http://schemas.microsoft.com/office/powerpoint/2010/main" val="3795316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397AD0-60FC-423F-839D-8DB6CE83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
            <a:ext cx="9144000" cy="5140823"/>
          </a:xfrm>
          <a:prstGeom prst="rect">
            <a:avLst/>
          </a:prstGeom>
        </p:spPr>
      </p:pic>
      <p:sp>
        <p:nvSpPr>
          <p:cNvPr id="2" name="Título 1">
            <a:extLst>
              <a:ext uri="{FF2B5EF4-FFF2-40B4-BE49-F238E27FC236}">
                <a16:creationId xmlns:a16="http://schemas.microsoft.com/office/drawing/2014/main" id="{8BC350F3-4752-4818-9200-8736172E5FAE}"/>
              </a:ext>
            </a:extLst>
          </p:cNvPr>
          <p:cNvSpPr>
            <a:spLocks noGrp="1"/>
          </p:cNvSpPr>
          <p:nvPr>
            <p:ph type="title"/>
          </p:nvPr>
        </p:nvSpPr>
        <p:spPr/>
        <p:txBody>
          <a:bodyPr/>
          <a:lstStyle/>
          <a:p>
            <a:r>
              <a:rPr lang="en-US" b="1" kern="0" dirty="0">
                <a:solidFill>
                  <a:srgbClr val="415151"/>
                </a:solidFill>
                <a:latin typeface="Public Sans"/>
                <a:sym typeface="Public Sans"/>
              </a:rPr>
              <a:t>Activities</a:t>
            </a:r>
            <a:endParaRPr lang="es-EC" dirty="0"/>
          </a:p>
        </p:txBody>
      </p:sp>
      <p:sp>
        <p:nvSpPr>
          <p:cNvPr id="3" name="Marcador de contenido 2">
            <a:extLst>
              <a:ext uri="{FF2B5EF4-FFF2-40B4-BE49-F238E27FC236}">
                <a16:creationId xmlns:a16="http://schemas.microsoft.com/office/drawing/2014/main" id="{757056BD-EE1C-4E86-8EFC-F6C9E568918E}"/>
              </a:ext>
            </a:extLst>
          </p:cNvPr>
          <p:cNvSpPr>
            <a:spLocks noGrp="1"/>
          </p:cNvSpPr>
          <p:nvPr>
            <p:ph idx="1"/>
          </p:nvPr>
        </p:nvSpPr>
        <p:spPr>
          <a:xfrm>
            <a:off x="877224" y="1049623"/>
            <a:ext cx="7886700" cy="3263504"/>
          </a:xfrm>
        </p:spPr>
        <p:txBody>
          <a:bodyPr>
            <a:normAutofit/>
          </a:bodyPr>
          <a:lstStyle/>
          <a:p>
            <a:r>
              <a:rPr kumimoji="0" lang="en-US" sz="2400" b="0" i="0" u="none" strike="noStrike" kern="0" cap="none" spc="0" normalizeH="0" baseline="0" noProof="0" dirty="0">
                <a:ln>
                  <a:noFill/>
                </a:ln>
                <a:solidFill>
                  <a:srgbClr val="415151"/>
                </a:solidFill>
                <a:effectLst/>
                <a:uLnTx/>
                <a:uFillTx/>
                <a:latin typeface="Public Sans"/>
                <a:sym typeface="Public Sans"/>
              </a:rPr>
              <a:t>Baseline </a:t>
            </a:r>
          </a:p>
          <a:p>
            <a:r>
              <a:rPr kumimoji="0" lang="en-US" sz="2400" b="0" i="0" u="none" strike="noStrike" kern="0" cap="none" spc="0" normalizeH="0" baseline="0" noProof="0" dirty="0">
                <a:ln>
                  <a:noFill/>
                </a:ln>
                <a:solidFill>
                  <a:srgbClr val="415151"/>
                </a:solidFill>
                <a:effectLst/>
                <a:uLnTx/>
                <a:uFillTx/>
                <a:latin typeface="Public Sans"/>
                <a:sym typeface="Public Sans"/>
              </a:rPr>
              <a:t>Climate Change module in ARO</a:t>
            </a:r>
            <a:endParaRPr lang="en-US" sz="2400" kern="0" dirty="0">
              <a:solidFill>
                <a:srgbClr val="415151"/>
              </a:solidFill>
              <a:latin typeface="Public Sans"/>
              <a:sym typeface="Public Sans"/>
            </a:endParaRPr>
          </a:p>
          <a:p>
            <a:r>
              <a:rPr kumimoji="0" lang="en-US" sz="2400" b="0" i="0" u="none" strike="noStrike" kern="0" cap="none" spc="0" normalizeH="0" baseline="0" noProof="0" dirty="0">
                <a:ln>
                  <a:noFill/>
                </a:ln>
                <a:solidFill>
                  <a:srgbClr val="415151"/>
                </a:solidFill>
                <a:effectLst/>
                <a:uLnTx/>
                <a:uFillTx/>
                <a:latin typeface="Public Sans"/>
                <a:sym typeface="Public Sans"/>
              </a:rPr>
              <a:t>Sectoral Guides: </a:t>
            </a:r>
            <a:br>
              <a:rPr kumimoji="0" lang="en-US" sz="1000" b="0" i="0" u="none" strike="noStrike" kern="0" cap="none" spc="0" normalizeH="0" baseline="0" noProof="0" dirty="0">
                <a:ln>
                  <a:noFill/>
                </a:ln>
                <a:solidFill>
                  <a:srgbClr val="415151"/>
                </a:solidFill>
                <a:effectLst/>
                <a:uLnTx/>
                <a:uFillTx/>
                <a:latin typeface="Public Sans"/>
                <a:sym typeface="Public Sans"/>
              </a:rPr>
            </a:br>
            <a:r>
              <a:rPr kumimoji="0" lang="en-US" sz="1000" b="0" i="0" u="none" strike="noStrike" kern="0" cap="none" spc="0" normalizeH="0" baseline="0" noProof="0" dirty="0">
                <a:ln>
                  <a:noFill/>
                </a:ln>
                <a:solidFill>
                  <a:srgbClr val="415151"/>
                </a:solidFill>
                <a:effectLst/>
                <a:uLnTx/>
                <a:uFillTx/>
                <a:latin typeface="Public Sans"/>
                <a:sym typeface="Public Sans"/>
              </a:rPr>
              <a:t>	-  </a:t>
            </a:r>
            <a:r>
              <a:rPr kumimoji="0" lang="en-US" sz="1200" b="1" i="0" u="none" strike="noStrike" kern="0" cap="none" spc="0" normalizeH="0" baseline="0" noProof="0" dirty="0">
                <a:ln>
                  <a:noFill/>
                </a:ln>
                <a:solidFill>
                  <a:srgbClr val="415151"/>
                </a:solidFill>
                <a:effectLst/>
                <a:uLnTx/>
                <a:uFillTx/>
                <a:latin typeface="Public Sans"/>
                <a:sym typeface="Public Sans"/>
              </a:rPr>
              <a:t>projects, plans, programs or other initiatives to guide the Member Countries on Climate and 		Environmental financing options</a:t>
            </a:r>
          </a:p>
          <a:p>
            <a:pPr marL="0" indent="0">
              <a:buNone/>
            </a:pPr>
            <a:r>
              <a:rPr lang="en-US" sz="1200" b="1" kern="0" dirty="0">
                <a:solidFill>
                  <a:srgbClr val="415151"/>
                </a:solidFill>
                <a:latin typeface="Public Sans"/>
                <a:sym typeface="Public Sans"/>
              </a:rPr>
              <a:t>	</a:t>
            </a:r>
            <a:r>
              <a:rPr kumimoji="0" lang="en-US" sz="1200" b="1" i="0" u="none" strike="noStrike" kern="0" cap="none" spc="0" normalizeH="0" baseline="0" noProof="0" dirty="0">
                <a:ln>
                  <a:noFill/>
                </a:ln>
                <a:solidFill>
                  <a:srgbClr val="415151"/>
                </a:solidFill>
                <a:effectLst/>
                <a:uLnTx/>
                <a:uFillTx/>
                <a:latin typeface="Public Sans"/>
                <a:sym typeface="Public Sans"/>
              </a:rPr>
              <a:t>- Financial tool according to the sectoral guides</a:t>
            </a:r>
            <a:br>
              <a:rPr kumimoji="0" lang="en-US" sz="1200" b="1" i="0" u="none" strike="noStrike" kern="0" cap="none" spc="0" normalizeH="0" baseline="0" noProof="0" dirty="0">
                <a:ln>
                  <a:noFill/>
                </a:ln>
                <a:solidFill>
                  <a:srgbClr val="415151"/>
                </a:solidFill>
                <a:effectLst/>
                <a:uLnTx/>
                <a:uFillTx/>
                <a:latin typeface="Public Sans"/>
                <a:sym typeface="Public Sans"/>
              </a:rPr>
            </a:br>
            <a:br>
              <a:rPr kumimoji="0" lang="en-US" sz="1200" b="1" i="0" u="none" strike="noStrike" kern="0" cap="none" spc="0" normalizeH="0" baseline="0" noProof="0" dirty="0">
                <a:ln>
                  <a:noFill/>
                </a:ln>
                <a:solidFill>
                  <a:srgbClr val="415151"/>
                </a:solidFill>
                <a:effectLst/>
                <a:uLnTx/>
                <a:uFillTx/>
                <a:latin typeface="Public Sans"/>
                <a:sym typeface="Public Sans"/>
              </a:rPr>
            </a:br>
            <a:r>
              <a:rPr kumimoji="0" lang="en-US" sz="1200" b="1" i="0" u="none" strike="noStrike" kern="0" cap="none" spc="0" normalizeH="0" baseline="0" noProof="0" dirty="0">
                <a:ln>
                  <a:noFill/>
                </a:ln>
                <a:solidFill>
                  <a:srgbClr val="415151"/>
                </a:solidFill>
                <a:effectLst/>
                <a:uLnTx/>
                <a:uFillTx/>
                <a:latin typeface="Public Sans"/>
                <a:sym typeface="Public Sans"/>
              </a:rPr>
              <a:t>	-Strategic and action plan; approved by the Member Countries for the Resilient Amazon 	Initiative with emphasis on climate change</a:t>
            </a:r>
            <a:br>
              <a:rPr kumimoji="0" lang="en-US" sz="1200" b="1" i="0" u="none" strike="noStrike" kern="0" cap="none" spc="0" normalizeH="0" baseline="0" noProof="0" dirty="0">
                <a:ln>
                  <a:noFill/>
                </a:ln>
                <a:solidFill>
                  <a:srgbClr val="415151"/>
                </a:solidFill>
                <a:effectLst/>
                <a:uLnTx/>
                <a:uFillTx/>
                <a:latin typeface="Public Sans"/>
                <a:sym typeface="Public Sans"/>
              </a:rPr>
            </a:br>
            <a:br>
              <a:rPr kumimoji="0" lang="en-US" sz="1200" b="1" i="0" u="none" strike="noStrike" kern="0" cap="none" spc="0" normalizeH="0" baseline="0" noProof="0" dirty="0">
                <a:ln>
                  <a:noFill/>
                </a:ln>
                <a:solidFill>
                  <a:srgbClr val="415151"/>
                </a:solidFill>
                <a:effectLst/>
                <a:uLnTx/>
                <a:uFillTx/>
                <a:latin typeface="Public Sans"/>
                <a:sym typeface="Public Sans"/>
              </a:rPr>
            </a:br>
            <a:r>
              <a:rPr kumimoji="0" lang="en-US" sz="1200" b="1" i="0" u="none" strike="noStrike" kern="0" cap="none" spc="0" normalizeH="0" baseline="0" noProof="0" dirty="0">
                <a:ln>
                  <a:noFill/>
                </a:ln>
                <a:solidFill>
                  <a:srgbClr val="415151"/>
                </a:solidFill>
                <a:effectLst/>
                <a:uLnTx/>
                <a:uFillTx/>
                <a:latin typeface="Public Sans"/>
                <a:sym typeface="Public Sans"/>
              </a:rPr>
              <a:t>	- update of the forest and biodiversity module with current climate change issues</a:t>
            </a:r>
            <a:endParaRPr lang="es-EC" dirty="0"/>
          </a:p>
        </p:txBody>
      </p:sp>
      <p:pic>
        <p:nvPicPr>
          <p:cNvPr id="6" name="Imagem 5">
            <a:extLst>
              <a:ext uri="{FF2B5EF4-FFF2-40B4-BE49-F238E27FC236}">
                <a16:creationId xmlns:a16="http://schemas.microsoft.com/office/drawing/2014/main" id="{6011BF2B-AA90-B581-9032-C37237904E68}"/>
              </a:ext>
            </a:extLst>
          </p:cNvPr>
          <p:cNvPicPr>
            <a:picLocks noChangeAspect="1"/>
          </p:cNvPicPr>
          <p:nvPr/>
        </p:nvPicPr>
        <p:blipFill>
          <a:blip r:embed="rId3"/>
          <a:stretch>
            <a:fillRect/>
          </a:stretch>
        </p:blipFill>
        <p:spPr>
          <a:xfrm>
            <a:off x="6688579" y="322520"/>
            <a:ext cx="2455421" cy="1721275"/>
          </a:xfrm>
          <a:prstGeom prst="rect">
            <a:avLst/>
          </a:prstGeom>
        </p:spPr>
      </p:pic>
    </p:spTree>
    <p:extLst>
      <p:ext uri="{BB962C8B-B14F-4D97-AF65-F5344CB8AC3E}">
        <p14:creationId xmlns:p14="http://schemas.microsoft.com/office/powerpoint/2010/main" val="2672299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233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104" b="-7228"/>
            </a:stretch>
          </a:blipFill>
        </p:spPr>
        <p:txBody>
          <a:bodyPr/>
          <a:lstStyle/>
          <a:p>
            <a:endParaRPr lang="en-US"/>
          </a:p>
        </p:txBody>
      </p:sp>
      <p:grpSp>
        <p:nvGrpSpPr>
          <p:cNvPr id="3" name="Group 3"/>
          <p:cNvGrpSpPr/>
          <p:nvPr/>
        </p:nvGrpSpPr>
        <p:grpSpPr>
          <a:xfrm>
            <a:off x="6994323" y="0"/>
            <a:ext cx="2149677" cy="5143500"/>
            <a:chOff x="0" y="0"/>
            <a:chExt cx="1132340" cy="2709333"/>
          </a:xfrm>
        </p:grpSpPr>
        <p:sp>
          <p:nvSpPr>
            <p:cNvPr id="4" name="Freeform 4"/>
            <p:cNvSpPr/>
            <p:nvPr/>
          </p:nvSpPr>
          <p:spPr>
            <a:xfrm>
              <a:off x="0" y="0"/>
              <a:ext cx="1132340" cy="2709333"/>
            </a:xfrm>
            <a:custGeom>
              <a:avLst/>
              <a:gdLst/>
              <a:ahLst/>
              <a:cxnLst/>
              <a:rect l="l" t="t" r="r" b="b"/>
              <a:pathLst>
                <a:path w="1132340" h="2709333">
                  <a:moveTo>
                    <a:pt x="0" y="0"/>
                  </a:moveTo>
                  <a:lnTo>
                    <a:pt x="1132340" y="0"/>
                  </a:lnTo>
                  <a:lnTo>
                    <a:pt x="1132340" y="2709333"/>
                  </a:lnTo>
                  <a:lnTo>
                    <a:pt x="0" y="2709333"/>
                  </a:lnTo>
                  <a:close/>
                </a:path>
              </a:pathLst>
            </a:custGeom>
            <a:solidFill>
              <a:srgbClr val="CFF6F4"/>
            </a:solidFill>
          </p:spPr>
          <p:txBody>
            <a:bodyPr/>
            <a:lstStyle/>
            <a:p>
              <a:endParaRPr lang="en-US"/>
            </a:p>
          </p:txBody>
        </p:sp>
        <p:sp>
          <p:nvSpPr>
            <p:cNvPr id="5" name="TextBox 5"/>
            <p:cNvSpPr txBox="1"/>
            <p:nvPr/>
          </p:nvSpPr>
          <p:spPr>
            <a:xfrm>
              <a:off x="0" y="-38100"/>
              <a:ext cx="1132340" cy="2747433"/>
            </a:xfrm>
            <a:prstGeom prst="rect">
              <a:avLst/>
            </a:prstGeom>
          </p:spPr>
          <p:txBody>
            <a:bodyPr lIns="25400" tIns="25400" rIns="25400" bIns="25400" rtlCol="0" anchor="ctr"/>
            <a:lstStyle/>
            <a:p>
              <a:pPr algn="ctr">
                <a:lnSpc>
                  <a:spcPts val="1330"/>
                </a:lnSpc>
                <a:spcBef>
                  <a:spcPct val="0"/>
                </a:spcBef>
              </a:pPr>
              <a:endParaRPr sz="700"/>
            </a:p>
          </p:txBody>
        </p:sp>
      </p:grpSp>
      <p:sp>
        <p:nvSpPr>
          <p:cNvPr id="6" name="Freeform 6"/>
          <p:cNvSpPr/>
          <p:nvPr/>
        </p:nvSpPr>
        <p:spPr>
          <a:xfrm>
            <a:off x="6658102" y="0"/>
            <a:ext cx="2485898" cy="5143500"/>
          </a:xfrm>
          <a:custGeom>
            <a:avLst/>
            <a:gdLst/>
            <a:ahLst/>
            <a:cxnLst/>
            <a:rect l="l" t="t" r="r" b="b"/>
            <a:pathLst>
              <a:path w="4299354" h="10287000">
                <a:moveTo>
                  <a:pt x="0" y="0"/>
                </a:moveTo>
                <a:lnTo>
                  <a:pt x="4299354" y="0"/>
                </a:lnTo>
                <a:lnTo>
                  <a:pt x="4299354" y="10287000"/>
                </a:lnTo>
                <a:lnTo>
                  <a:pt x="0" y="10287000"/>
                </a:lnTo>
                <a:lnTo>
                  <a:pt x="0" y="0"/>
                </a:lnTo>
                <a:close/>
              </a:path>
            </a:pathLst>
          </a:custGeom>
          <a:blipFill>
            <a:blip r:embed="rId3"/>
            <a:stretch>
              <a:fillRect l="-219024"/>
            </a:stretch>
          </a:blipFill>
        </p:spPr>
        <p:txBody>
          <a:bodyPr/>
          <a:lstStyle/>
          <a:p>
            <a:endParaRPr lang="en-US"/>
          </a:p>
        </p:txBody>
      </p:sp>
      <p:sp>
        <p:nvSpPr>
          <p:cNvPr id="7" name="AutoShape 7"/>
          <p:cNvSpPr/>
          <p:nvPr/>
        </p:nvSpPr>
        <p:spPr>
          <a:xfrm>
            <a:off x="1438424" y="2412728"/>
            <a:ext cx="1933619" cy="0"/>
          </a:xfrm>
          <a:prstGeom prst="line">
            <a:avLst/>
          </a:prstGeom>
          <a:ln w="47625" cap="flat">
            <a:solidFill>
              <a:srgbClr val="FFFFFF"/>
            </a:solidFill>
            <a:prstDash val="solid"/>
            <a:headEnd type="none" w="sm" len="sm"/>
            <a:tailEnd type="none" w="sm" len="sm"/>
          </a:ln>
        </p:spPr>
        <p:txBody>
          <a:bodyPr/>
          <a:lstStyle/>
          <a:p>
            <a:endParaRPr lang="en-US"/>
          </a:p>
        </p:txBody>
      </p:sp>
      <p:grpSp>
        <p:nvGrpSpPr>
          <p:cNvPr id="8" name="Group 8"/>
          <p:cNvGrpSpPr/>
          <p:nvPr/>
        </p:nvGrpSpPr>
        <p:grpSpPr>
          <a:xfrm>
            <a:off x="6363887" y="-355433"/>
            <a:ext cx="294215" cy="5782034"/>
            <a:chOff x="0" y="0"/>
            <a:chExt cx="154977" cy="3045680"/>
          </a:xfrm>
        </p:grpSpPr>
        <p:sp>
          <p:nvSpPr>
            <p:cNvPr id="9" name="Freeform 9"/>
            <p:cNvSpPr/>
            <p:nvPr/>
          </p:nvSpPr>
          <p:spPr>
            <a:xfrm>
              <a:off x="0" y="0"/>
              <a:ext cx="154977" cy="3045680"/>
            </a:xfrm>
            <a:custGeom>
              <a:avLst/>
              <a:gdLst/>
              <a:ahLst/>
              <a:cxnLst/>
              <a:rect l="l" t="t" r="r" b="b"/>
              <a:pathLst>
                <a:path w="154977" h="3045680">
                  <a:moveTo>
                    <a:pt x="0" y="0"/>
                  </a:moveTo>
                  <a:lnTo>
                    <a:pt x="154977" y="0"/>
                  </a:lnTo>
                  <a:lnTo>
                    <a:pt x="154977" y="3045680"/>
                  </a:lnTo>
                  <a:lnTo>
                    <a:pt x="0" y="3045680"/>
                  </a:lnTo>
                  <a:close/>
                </a:path>
              </a:pathLst>
            </a:custGeom>
            <a:solidFill>
              <a:srgbClr val="AB4A0D"/>
            </a:solidFill>
          </p:spPr>
          <p:txBody>
            <a:bodyPr/>
            <a:lstStyle/>
            <a:p>
              <a:endParaRPr lang="en-US"/>
            </a:p>
          </p:txBody>
        </p:sp>
        <p:sp>
          <p:nvSpPr>
            <p:cNvPr id="10" name="TextBox 10"/>
            <p:cNvSpPr txBox="1"/>
            <p:nvPr/>
          </p:nvSpPr>
          <p:spPr>
            <a:xfrm>
              <a:off x="0" y="-38100"/>
              <a:ext cx="154977" cy="3083780"/>
            </a:xfrm>
            <a:prstGeom prst="rect">
              <a:avLst/>
            </a:prstGeom>
          </p:spPr>
          <p:txBody>
            <a:bodyPr lIns="25400" tIns="25400" rIns="25400" bIns="25400" rtlCol="0" anchor="ctr"/>
            <a:lstStyle/>
            <a:p>
              <a:pPr algn="ctr">
                <a:lnSpc>
                  <a:spcPts val="1330"/>
                </a:lnSpc>
                <a:spcBef>
                  <a:spcPct val="0"/>
                </a:spcBef>
              </a:pPr>
              <a:endParaRPr sz="700"/>
            </a:p>
          </p:txBody>
        </p:sp>
      </p:grpSp>
      <p:sp>
        <p:nvSpPr>
          <p:cNvPr id="12" name="TextBox 12"/>
          <p:cNvSpPr txBox="1"/>
          <p:nvPr/>
        </p:nvSpPr>
        <p:spPr>
          <a:xfrm>
            <a:off x="134096" y="72330"/>
            <a:ext cx="6631628" cy="1025922"/>
          </a:xfrm>
          <a:prstGeom prst="rect">
            <a:avLst/>
          </a:prstGeom>
        </p:spPr>
        <p:txBody>
          <a:bodyPr wrap="square" lIns="0" tIns="0" rIns="0" bIns="0" rtlCol="0" anchor="t">
            <a:spAutoFit/>
          </a:bodyPr>
          <a:lstStyle/>
          <a:p>
            <a:pPr>
              <a:lnSpc>
                <a:spcPts val="4005"/>
              </a:lnSpc>
            </a:pPr>
            <a:r>
              <a:rPr lang="en-US" sz="4005" dirty="0" err="1">
                <a:solidFill>
                  <a:srgbClr val="FFFFFF"/>
                </a:solidFill>
                <a:latin typeface="Agrandir"/>
              </a:rPr>
              <a:t>Observatorio</a:t>
            </a:r>
            <a:r>
              <a:rPr lang="en-US" sz="4005" dirty="0">
                <a:solidFill>
                  <a:srgbClr val="FFFFFF"/>
                </a:solidFill>
                <a:latin typeface="Agrandir"/>
              </a:rPr>
              <a:t> </a:t>
            </a:r>
          </a:p>
          <a:p>
            <a:pPr>
              <a:lnSpc>
                <a:spcPts val="4005"/>
              </a:lnSpc>
            </a:pPr>
            <a:r>
              <a:rPr lang="en-US" sz="4005" dirty="0">
                <a:solidFill>
                  <a:srgbClr val="FFFFFF"/>
                </a:solidFill>
                <a:latin typeface="Agrandir"/>
              </a:rPr>
              <a:t>Regional </a:t>
            </a:r>
            <a:r>
              <a:rPr lang="en-US" sz="2800" dirty="0" err="1">
                <a:solidFill>
                  <a:srgbClr val="FFFFFF"/>
                </a:solidFill>
                <a:latin typeface="Agrandir"/>
              </a:rPr>
              <a:t>Amazónico</a:t>
            </a:r>
            <a:r>
              <a:rPr lang="en-US" sz="2800" dirty="0">
                <a:solidFill>
                  <a:srgbClr val="FFFFFF"/>
                </a:solidFill>
                <a:latin typeface="Agrandir"/>
              </a:rPr>
              <a:t>-November 2021</a:t>
            </a:r>
          </a:p>
        </p:txBody>
      </p:sp>
      <p:sp>
        <p:nvSpPr>
          <p:cNvPr id="13" name="TextBox 13"/>
          <p:cNvSpPr txBox="1"/>
          <p:nvPr/>
        </p:nvSpPr>
        <p:spPr>
          <a:xfrm>
            <a:off x="622435" y="2623338"/>
            <a:ext cx="4124176" cy="1258999"/>
          </a:xfrm>
          <a:prstGeom prst="rect">
            <a:avLst/>
          </a:prstGeom>
        </p:spPr>
        <p:txBody>
          <a:bodyPr wrap="square" lIns="0" tIns="0" rIns="0" bIns="0" rtlCol="0" anchor="t">
            <a:spAutoFit/>
          </a:bodyPr>
          <a:lstStyle/>
          <a:p>
            <a:pPr algn="just">
              <a:lnSpc>
                <a:spcPts val="1952"/>
              </a:lnSpc>
            </a:pPr>
            <a:r>
              <a:rPr lang="en-US" sz="1394" spc="-14" dirty="0">
                <a:solidFill>
                  <a:srgbClr val="FFFFFF"/>
                </a:solidFill>
                <a:latin typeface="Now"/>
              </a:rPr>
              <a:t>A reference center for information in the Amazon that promotes the flow and exchange of information between institutions, government authorities, the scientific community, academia and civil society in the Amazonian countries of ACTO.</a:t>
            </a:r>
          </a:p>
        </p:txBody>
      </p:sp>
      <p:grpSp>
        <p:nvGrpSpPr>
          <p:cNvPr id="14" name="Group 14"/>
          <p:cNvGrpSpPr/>
          <p:nvPr/>
        </p:nvGrpSpPr>
        <p:grpSpPr>
          <a:xfrm>
            <a:off x="-617218" y="4725718"/>
            <a:ext cx="1787657" cy="1543050"/>
            <a:chOff x="0" y="0"/>
            <a:chExt cx="941646" cy="812800"/>
          </a:xfrm>
        </p:grpSpPr>
        <p:sp>
          <p:nvSpPr>
            <p:cNvPr id="15" name="Freeform 15"/>
            <p:cNvSpPr/>
            <p:nvPr/>
          </p:nvSpPr>
          <p:spPr>
            <a:xfrm>
              <a:off x="0" y="0"/>
              <a:ext cx="941646" cy="812800"/>
            </a:xfrm>
            <a:custGeom>
              <a:avLst/>
              <a:gdLst/>
              <a:ahLst/>
              <a:cxnLst/>
              <a:rect l="l" t="t" r="r" b="b"/>
              <a:pathLst>
                <a:path w="941646" h="812800">
                  <a:moveTo>
                    <a:pt x="0" y="0"/>
                  </a:moveTo>
                  <a:lnTo>
                    <a:pt x="941646" y="0"/>
                  </a:lnTo>
                  <a:lnTo>
                    <a:pt x="941646" y="812800"/>
                  </a:lnTo>
                  <a:lnTo>
                    <a:pt x="0" y="812800"/>
                  </a:lnTo>
                  <a:close/>
                </a:path>
              </a:pathLst>
            </a:custGeom>
            <a:solidFill>
              <a:srgbClr val="021C14"/>
            </a:solidFill>
          </p:spPr>
          <p:txBody>
            <a:bodyPr/>
            <a:lstStyle/>
            <a:p>
              <a:endParaRPr lang="en-US"/>
            </a:p>
          </p:txBody>
        </p:sp>
        <p:sp>
          <p:nvSpPr>
            <p:cNvPr id="16" name="TextBox 16"/>
            <p:cNvSpPr txBox="1"/>
            <p:nvPr/>
          </p:nvSpPr>
          <p:spPr>
            <a:xfrm>
              <a:off x="0" y="-38100"/>
              <a:ext cx="941646" cy="850900"/>
            </a:xfrm>
            <a:prstGeom prst="rect">
              <a:avLst/>
            </a:prstGeom>
          </p:spPr>
          <p:txBody>
            <a:bodyPr lIns="25400" tIns="25400" rIns="25400" bIns="25400" rtlCol="0" anchor="ctr"/>
            <a:lstStyle/>
            <a:p>
              <a:pPr algn="ctr">
                <a:lnSpc>
                  <a:spcPts val="1330"/>
                </a:lnSpc>
              </a:pPr>
              <a:endParaRPr sz="700"/>
            </a:p>
          </p:txBody>
        </p:sp>
      </p:grpSp>
      <p:grpSp>
        <p:nvGrpSpPr>
          <p:cNvPr id="17" name="Group 17"/>
          <p:cNvGrpSpPr/>
          <p:nvPr/>
        </p:nvGrpSpPr>
        <p:grpSpPr>
          <a:xfrm>
            <a:off x="134096" y="4899761"/>
            <a:ext cx="1787657" cy="1543050"/>
            <a:chOff x="0" y="0"/>
            <a:chExt cx="941646" cy="812800"/>
          </a:xfrm>
        </p:grpSpPr>
        <p:sp>
          <p:nvSpPr>
            <p:cNvPr id="18" name="Freeform 18"/>
            <p:cNvSpPr/>
            <p:nvPr/>
          </p:nvSpPr>
          <p:spPr>
            <a:xfrm>
              <a:off x="0" y="0"/>
              <a:ext cx="941646" cy="812800"/>
            </a:xfrm>
            <a:custGeom>
              <a:avLst/>
              <a:gdLst/>
              <a:ahLst/>
              <a:cxnLst/>
              <a:rect l="l" t="t" r="r" b="b"/>
              <a:pathLst>
                <a:path w="941646" h="812800">
                  <a:moveTo>
                    <a:pt x="0" y="0"/>
                  </a:moveTo>
                  <a:lnTo>
                    <a:pt x="941646" y="0"/>
                  </a:lnTo>
                  <a:lnTo>
                    <a:pt x="941646" y="812800"/>
                  </a:lnTo>
                  <a:lnTo>
                    <a:pt x="0" y="812800"/>
                  </a:lnTo>
                  <a:close/>
                </a:path>
              </a:pathLst>
            </a:custGeom>
            <a:solidFill>
              <a:srgbClr val="0E1F19"/>
            </a:solidFill>
          </p:spPr>
          <p:txBody>
            <a:bodyPr/>
            <a:lstStyle/>
            <a:p>
              <a:endParaRPr lang="en-US"/>
            </a:p>
          </p:txBody>
        </p:sp>
        <p:sp>
          <p:nvSpPr>
            <p:cNvPr id="19" name="TextBox 19"/>
            <p:cNvSpPr txBox="1"/>
            <p:nvPr/>
          </p:nvSpPr>
          <p:spPr>
            <a:xfrm>
              <a:off x="0" y="-38100"/>
              <a:ext cx="941646" cy="850900"/>
            </a:xfrm>
            <a:prstGeom prst="rect">
              <a:avLst/>
            </a:prstGeom>
          </p:spPr>
          <p:txBody>
            <a:bodyPr lIns="25400" tIns="25400" rIns="25400" bIns="25400" rtlCol="0" anchor="ctr"/>
            <a:lstStyle/>
            <a:p>
              <a:pPr algn="ctr">
                <a:lnSpc>
                  <a:spcPts val="1330"/>
                </a:lnSpc>
              </a:pPr>
              <a:endParaRPr sz="700"/>
            </a:p>
          </p:txBody>
        </p:sp>
      </p:grpSp>
      <p:sp>
        <p:nvSpPr>
          <p:cNvPr id="20" name="TextBox 19">
            <a:extLst>
              <a:ext uri="{FF2B5EF4-FFF2-40B4-BE49-F238E27FC236}">
                <a16:creationId xmlns:a16="http://schemas.microsoft.com/office/drawing/2014/main" id="{F373FD5F-92E1-205A-0BB9-3264C383F09E}"/>
              </a:ext>
            </a:extLst>
          </p:cNvPr>
          <p:cNvSpPr txBox="1"/>
          <p:nvPr/>
        </p:nvSpPr>
        <p:spPr>
          <a:xfrm>
            <a:off x="7236144" y="1210172"/>
            <a:ext cx="1679257" cy="707886"/>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rtlCol="0">
            <a:spAutoFit/>
          </a:bodyPr>
          <a:lstStyle/>
          <a:p>
            <a:pPr algn="ctr"/>
            <a:r>
              <a:rPr lang="es-ES_tradnl" sz="2000" b="1" dirty="0">
                <a:solidFill>
                  <a:schemeClr val="bg1"/>
                </a:solidFill>
              </a:rPr>
              <a:t>Forest module</a:t>
            </a:r>
          </a:p>
        </p:txBody>
      </p:sp>
      <p:sp>
        <p:nvSpPr>
          <p:cNvPr id="21" name="TextBox 20">
            <a:extLst>
              <a:ext uri="{FF2B5EF4-FFF2-40B4-BE49-F238E27FC236}">
                <a16:creationId xmlns:a16="http://schemas.microsoft.com/office/drawing/2014/main" id="{B2C84C0C-E540-4EF7-8345-E619BB546976}"/>
              </a:ext>
            </a:extLst>
          </p:cNvPr>
          <p:cNvSpPr txBox="1"/>
          <p:nvPr/>
        </p:nvSpPr>
        <p:spPr>
          <a:xfrm>
            <a:off x="7007635" y="4259387"/>
            <a:ext cx="1907766" cy="707886"/>
          </a:xfrm>
          <a:prstGeom prst="rect">
            <a:avLst/>
          </a:prstGeom>
          <a:solidFill>
            <a:schemeClr val="accent5">
              <a:lumMod val="50000"/>
            </a:schemeClr>
          </a:solidFill>
          <a:ln cmpd="dbl">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es-ES_tradnl" sz="2000" b="1" dirty="0" err="1">
                <a:solidFill>
                  <a:schemeClr val="bg1"/>
                </a:solidFill>
              </a:rPr>
              <a:t>Early</a:t>
            </a:r>
            <a:r>
              <a:rPr lang="es-ES_tradnl" sz="2000" b="1" dirty="0">
                <a:solidFill>
                  <a:schemeClr val="bg1"/>
                </a:solidFill>
              </a:rPr>
              <a:t> </a:t>
            </a:r>
            <a:r>
              <a:rPr lang="es-ES_tradnl" sz="2000" b="1" dirty="0" err="1">
                <a:solidFill>
                  <a:schemeClr val="bg1"/>
                </a:solidFill>
              </a:rPr>
              <a:t>Alerts</a:t>
            </a:r>
            <a:endParaRPr lang="es-ES_tradnl" sz="2000" b="1" dirty="0">
              <a:solidFill>
                <a:schemeClr val="bg1"/>
              </a:solidFill>
            </a:endParaRPr>
          </a:p>
          <a:p>
            <a:pPr algn="ctr"/>
            <a:endParaRPr lang="es-ES_tradnl" sz="2000" b="1"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397AD0-60FC-423F-839D-8DB6CE83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
            <a:ext cx="9144000" cy="5140823"/>
          </a:xfrm>
          <a:prstGeom prst="rect">
            <a:avLst/>
          </a:prstGeom>
        </p:spPr>
      </p:pic>
      <p:sp>
        <p:nvSpPr>
          <p:cNvPr id="2" name="Título 1">
            <a:extLst>
              <a:ext uri="{FF2B5EF4-FFF2-40B4-BE49-F238E27FC236}">
                <a16:creationId xmlns:a16="http://schemas.microsoft.com/office/drawing/2014/main" id="{8BC350F3-4752-4818-9200-8736172E5FAE}"/>
              </a:ext>
            </a:extLst>
          </p:cNvPr>
          <p:cNvSpPr>
            <a:spLocks noGrp="1"/>
          </p:cNvSpPr>
          <p:nvPr>
            <p:ph type="title"/>
          </p:nvPr>
        </p:nvSpPr>
        <p:spPr>
          <a:xfrm>
            <a:off x="628650" y="717727"/>
            <a:ext cx="7886700" cy="994172"/>
          </a:xfrm>
        </p:spPr>
        <p:txBody>
          <a:bodyPr/>
          <a:lstStyle/>
          <a:p>
            <a:r>
              <a:rPr kumimoji="0" lang="en" sz="3200" b="1" i="0" u="none" strike="noStrike" kern="0" cap="none" spc="0" normalizeH="0" baseline="0" noProof="0" dirty="0">
                <a:ln>
                  <a:noFill/>
                </a:ln>
                <a:solidFill>
                  <a:srgbClr val="415151"/>
                </a:solidFill>
                <a:effectLst/>
                <a:uLnTx/>
                <a:uFillTx/>
                <a:latin typeface="Public Sans"/>
                <a:sym typeface="Public Sans"/>
              </a:rPr>
              <a:t>Amazon</a:t>
            </a:r>
            <a:endParaRPr lang="es-EC" dirty="0"/>
          </a:p>
        </p:txBody>
      </p:sp>
      <p:sp>
        <p:nvSpPr>
          <p:cNvPr id="3" name="Marcador de contenido 2">
            <a:extLst>
              <a:ext uri="{FF2B5EF4-FFF2-40B4-BE49-F238E27FC236}">
                <a16:creationId xmlns:a16="http://schemas.microsoft.com/office/drawing/2014/main" id="{757056BD-EE1C-4E86-8EFC-F6C9E568918E}"/>
              </a:ext>
            </a:extLst>
          </p:cNvPr>
          <p:cNvSpPr>
            <a:spLocks noGrp="1"/>
          </p:cNvSpPr>
          <p:nvPr>
            <p:ph idx="1"/>
          </p:nvPr>
        </p:nvSpPr>
        <p:spPr>
          <a:xfrm>
            <a:off x="726305" y="1464816"/>
            <a:ext cx="7886700" cy="3036163"/>
          </a:xfrm>
        </p:spPr>
        <p:txBody>
          <a:bodyPr>
            <a:normAutofit/>
          </a:bodyPr>
          <a:lstStyle/>
          <a:p>
            <a:pPr defTabSz="457200">
              <a:lnSpc>
                <a:spcPts val="1900"/>
              </a:lnSpc>
              <a:spcBef>
                <a:spcPts val="0"/>
              </a:spcBef>
              <a:defRPr/>
            </a:pPr>
            <a:r>
              <a:rPr kumimoji="0" lang="en-US" sz="1900" b="0" i="0" u="none" strike="noStrike" kern="1200" cap="none" spc="0" normalizeH="0" baseline="0" noProof="0" dirty="0">
                <a:ln>
                  <a:noFill/>
                </a:ln>
                <a:effectLst/>
                <a:uLnTx/>
                <a:uFillTx/>
                <a:latin typeface="Agrandir"/>
                <a:ea typeface="+mn-ea"/>
                <a:cs typeface="Arial"/>
                <a:sym typeface="Arial"/>
              </a:rPr>
              <a:t>10% of the world's known biodiversity</a:t>
            </a:r>
          </a:p>
          <a:p>
            <a:pPr defTabSz="457200">
              <a:lnSpc>
                <a:spcPts val="1900"/>
              </a:lnSpc>
              <a:spcBef>
                <a:spcPts val="0"/>
              </a:spcBef>
              <a:defRPr/>
            </a:pPr>
            <a:r>
              <a:rPr kumimoji="0" lang="en-US" sz="1900" b="0" i="0" u="none" strike="noStrike" kern="1200" cap="none" spc="0" normalizeH="0" baseline="0" noProof="0" dirty="0">
                <a:ln>
                  <a:noFill/>
                </a:ln>
                <a:effectLst/>
                <a:uLnTx/>
                <a:uFillTx/>
                <a:latin typeface="Agrandir"/>
                <a:ea typeface="+mn-ea"/>
                <a:cs typeface="Arial"/>
                <a:sym typeface="Arial"/>
              </a:rPr>
              <a:t>20% of the world's drinking water</a:t>
            </a:r>
          </a:p>
          <a:p>
            <a:pPr defTabSz="457200">
              <a:lnSpc>
                <a:spcPts val="1900"/>
              </a:lnSpc>
              <a:spcBef>
                <a:spcPts val="0"/>
              </a:spcBef>
              <a:defRPr/>
            </a:pPr>
            <a:r>
              <a:rPr kumimoji="0" lang="en-US" sz="1900" b="0" i="0" u="none" strike="noStrike" kern="1200" cap="none" spc="0" normalizeH="0" baseline="0" noProof="0" dirty="0">
                <a:ln>
                  <a:noFill/>
                </a:ln>
                <a:effectLst/>
                <a:uLnTx/>
                <a:uFillTx/>
                <a:latin typeface="Agrandir"/>
                <a:ea typeface="+mn-ea"/>
                <a:cs typeface="Arial"/>
                <a:sym typeface="Arial"/>
              </a:rPr>
              <a:t>The largest and most biodiverse tropical forest on the planet</a:t>
            </a:r>
          </a:p>
          <a:p>
            <a:pPr defTabSz="457200">
              <a:lnSpc>
                <a:spcPts val="1900"/>
              </a:lnSpc>
              <a:spcBef>
                <a:spcPts val="0"/>
              </a:spcBef>
              <a:defRPr/>
            </a:pPr>
            <a:endParaRPr kumimoji="0" lang="en-US" sz="1900" b="0" i="0" u="none" strike="noStrike" kern="1200" cap="none" spc="0" normalizeH="0" baseline="0" noProof="0" dirty="0">
              <a:ln>
                <a:noFill/>
              </a:ln>
              <a:effectLst/>
              <a:uLnTx/>
              <a:uFillTx/>
              <a:latin typeface="Agrandir"/>
              <a:ea typeface="+mn-ea"/>
              <a:cs typeface="Arial"/>
              <a:sym typeface="Arial"/>
            </a:endParaRPr>
          </a:p>
          <a:p>
            <a:pPr marL="0" marR="0" lvl="0" indent="0" algn="l" defTabSz="457200" rtl="0" eaLnBrk="1" fontAlgn="auto" latinLnBrk="0" hangingPunct="1">
              <a:lnSpc>
                <a:spcPts val="1900"/>
              </a:lnSpc>
              <a:spcBef>
                <a:spcPts val="0"/>
              </a:spcBef>
              <a:spcAft>
                <a:spcPts val="0"/>
              </a:spcAft>
              <a:buClrTx/>
              <a:buSzTx/>
              <a:buFont typeface="Arial"/>
              <a:buNone/>
              <a:tabLst/>
              <a:defRPr/>
            </a:pPr>
            <a:endParaRPr kumimoji="0" lang="en-US" sz="1900" b="0" i="0" u="none" strike="noStrike" kern="1200" cap="none" spc="0" normalizeH="0" baseline="0" noProof="0" dirty="0">
              <a:ln>
                <a:noFill/>
              </a:ln>
              <a:effectLst/>
              <a:uLnTx/>
              <a:uFillTx/>
              <a:latin typeface="Agrandir"/>
              <a:ea typeface="+mn-ea"/>
              <a:cs typeface="Arial"/>
              <a:sym typeface="Arial"/>
            </a:endParaRPr>
          </a:p>
          <a:p>
            <a:pPr marL="0" indent="0">
              <a:buNone/>
            </a:pPr>
            <a:endParaRPr lang="es-EC" dirty="0"/>
          </a:p>
        </p:txBody>
      </p:sp>
      <p:pic>
        <p:nvPicPr>
          <p:cNvPr id="4" name="Imagem 3">
            <a:extLst>
              <a:ext uri="{FF2B5EF4-FFF2-40B4-BE49-F238E27FC236}">
                <a16:creationId xmlns:a16="http://schemas.microsoft.com/office/drawing/2014/main" id="{F314ACCB-082A-FE64-0C7C-57479D69CC57}"/>
              </a:ext>
            </a:extLst>
          </p:cNvPr>
          <p:cNvPicPr>
            <a:picLocks noChangeAspect="1"/>
          </p:cNvPicPr>
          <p:nvPr/>
        </p:nvPicPr>
        <p:blipFill rotWithShape="1">
          <a:blip r:embed="rId3"/>
          <a:srcRect l="2639"/>
          <a:stretch/>
        </p:blipFill>
        <p:spPr>
          <a:xfrm>
            <a:off x="7519386" y="6182"/>
            <a:ext cx="1624614" cy="2168076"/>
          </a:xfrm>
          <a:prstGeom prst="rect">
            <a:avLst/>
          </a:prstGeom>
        </p:spPr>
      </p:pic>
      <p:pic>
        <p:nvPicPr>
          <p:cNvPr id="7" name="Imagem 6">
            <a:extLst>
              <a:ext uri="{FF2B5EF4-FFF2-40B4-BE49-F238E27FC236}">
                <a16:creationId xmlns:a16="http://schemas.microsoft.com/office/drawing/2014/main" id="{C5995655-7F87-1DA7-B0B0-47E2468F637B}"/>
              </a:ext>
            </a:extLst>
          </p:cNvPr>
          <p:cNvPicPr>
            <a:picLocks noChangeAspect="1"/>
          </p:cNvPicPr>
          <p:nvPr/>
        </p:nvPicPr>
        <p:blipFill>
          <a:blip r:embed="rId4"/>
          <a:stretch>
            <a:fillRect/>
          </a:stretch>
        </p:blipFill>
        <p:spPr>
          <a:xfrm>
            <a:off x="4918229" y="2325950"/>
            <a:ext cx="4225771" cy="2343704"/>
          </a:xfrm>
          <a:prstGeom prst="rect">
            <a:avLst/>
          </a:prstGeom>
        </p:spPr>
      </p:pic>
    </p:spTree>
    <p:extLst>
      <p:ext uri="{BB962C8B-B14F-4D97-AF65-F5344CB8AC3E}">
        <p14:creationId xmlns:p14="http://schemas.microsoft.com/office/powerpoint/2010/main" val="3166026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397AD0-60FC-423F-839D-8DB6CE83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
            <a:ext cx="9144000" cy="5140823"/>
          </a:xfrm>
          <a:prstGeom prst="rect">
            <a:avLst/>
          </a:prstGeom>
        </p:spPr>
      </p:pic>
      <p:sp>
        <p:nvSpPr>
          <p:cNvPr id="2" name="Título 1">
            <a:extLst>
              <a:ext uri="{FF2B5EF4-FFF2-40B4-BE49-F238E27FC236}">
                <a16:creationId xmlns:a16="http://schemas.microsoft.com/office/drawing/2014/main" id="{8BC350F3-4752-4818-9200-8736172E5FAE}"/>
              </a:ext>
            </a:extLst>
          </p:cNvPr>
          <p:cNvSpPr>
            <a:spLocks noGrp="1"/>
          </p:cNvSpPr>
          <p:nvPr>
            <p:ph type="title"/>
          </p:nvPr>
        </p:nvSpPr>
        <p:spPr/>
        <p:txBody>
          <a:bodyPr/>
          <a:lstStyle/>
          <a:p>
            <a:pPr algn="ctr"/>
            <a:r>
              <a:rPr lang="es-EC" b="1" dirty="0"/>
              <a:t>Forest </a:t>
            </a:r>
            <a:r>
              <a:rPr lang="es-EC" b="1" dirty="0" err="1"/>
              <a:t>Fires</a:t>
            </a:r>
            <a:endParaRPr lang="es-EC" b="1" dirty="0"/>
          </a:p>
        </p:txBody>
      </p:sp>
      <p:sp>
        <p:nvSpPr>
          <p:cNvPr id="3" name="Marcador de contenido 2">
            <a:extLst>
              <a:ext uri="{FF2B5EF4-FFF2-40B4-BE49-F238E27FC236}">
                <a16:creationId xmlns:a16="http://schemas.microsoft.com/office/drawing/2014/main" id="{757056BD-EE1C-4E86-8EFC-F6C9E568918E}"/>
              </a:ext>
            </a:extLst>
          </p:cNvPr>
          <p:cNvSpPr>
            <a:spLocks noGrp="1"/>
          </p:cNvSpPr>
          <p:nvPr>
            <p:ph idx="1"/>
          </p:nvPr>
        </p:nvSpPr>
        <p:spPr/>
        <p:txBody>
          <a:bodyPr/>
          <a:lstStyle/>
          <a:p>
            <a:r>
              <a:rPr lang="es-EC" dirty="0" err="1"/>
              <a:t>Since</a:t>
            </a:r>
            <a:r>
              <a:rPr lang="es-EC" dirty="0"/>
              <a:t> 2019 </a:t>
            </a:r>
            <a:r>
              <a:rPr lang="es-EC" dirty="0" err="1"/>
              <a:t>evidence</a:t>
            </a:r>
            <a:r>
              <a:rPr lang="es-EC" dirty="0"/>
              <a:t> </a:t>
            </a:r>
            <a:r>
              <a:rPr lang="es-EC" dirty="0" err="1"/>
              <a:t>of</a:t>
            </a:r>
            <a:r>
              <a:rPr lang="es-EC" dirty="0"/>
              <a:t> </a:t>
            </a:r>
            <a:r>
              <a:rPr lang="es-EC" dirty="0" err="1"/>
              <a:t>an</a:t>
            </a:r>
            <a:r>
              <a:rPr lang="es-EC" dirty="0"/>
              <a:t> </a:t>
            </a:r>
            <a:r>
              <a:rPr lang="es-EC" dirty="0" err="1"/>
              <a:t>increase</a:t>
            </a:r>
            <a:r>
              <a:rPr lang="es-EC" dirty="0"/>
              <a:t> in </a:t>
            </a:r>
            <a:r>
              <a:rPr lang="es-EC" dirty="0" err="1"/>
              <a:t>the</a:t>
            </a:r>
            <a:r>
              <a:rPr lang="es-EC" dirty="0"/>
              <a:t> </a:t>
            </a:r>
            <a:r>
              <a:rPr lang="es-EC" dirty="0" err="1"/>
              <a:t>occurrence</a:t>
            </a:r>
            <a:r>
              <a:rPr lang="es-EC" dirty="0"/>
              <a:t> </a:t>
            </a:r>
            <a:r>
              <a:rPr lang="es-EC" dirty="0" err="1"/>
              <a:t>of</a:t>
            </a:r>
            <a:r>
              <a:rPr lang="es-EC" dirty="0"/>
              <a:t> </a:t>
            </a:r>
            <a:r>
              <a:rPr lang="es-EC" dirty="0" err="1"/>
              <a:t>fires</a:t>
            </a:r>
            <a:r>
              <a:rPr lang="es-EC" dirty="0"/>
              <a:t> in </a:t>
            </a:r>
            <a:r>
              <a:rPr lang="es-EC" dirty="0" err="1"/>
              <a:t>the</a:t>
            </a:r>
            <a:r>
              <a:rPr lang="es-EC" dirty="0"/>
              <a:t> Amazon</a:t>
            </a:r>
          </a:p>
          <a:p>
            <a:r>
              <a:rPr lang="es-EC" dirty="0" err="1"/>
              <a:t>September</a:t>
            </a:r>
            <a:r>
              <a:rPr lang="es-EC" dirty="0"/>
              <a:t> 2019: </a:t>
            </a:r>
            <a:r>
              <a:rPr lang="es-EC" dirty="0" err="1"/>
              <a:t>month</a:t>
            </a:r>
            <a:r>
              <a:rPr lang="es-EC" dirty="0"/>
              <a:t> </a:t>
            </a:r>
            <a:r>
              <a:rPr lang="es-EC" dirty="0" err="1"/>
              <a:t>with</a:t>
            </a:r>
            <a:r>
              <a:rPr lang="es-EC" dirty="0"/>
              <a:t> </a:t>
            </a:r>
            <a:r>
              <a:rPr lang="es-EC" dirty="0" err="1"/>
              <a:t>numerous</a:t>
            </a:r>
            <a:r>
              <a:rPr lang="es-EC" dirty="0"/>
              <a:t> </a:t>
            </a:r>
            <a:r>
              <a:rPr lang="es-EC" dirty="0" err="1"/>
              <a:t>occurrences</a:t>
            </a:r>
            <a:r>
              <a:rPr lang="es-EC" dirty="0"/>
              <a:t> </a:t>
            </a:r>
            <a:r>
              <a:rPr lang="es-EC" dirty="0" err="1"/>
              <a:t>recorded</a:t>
            </a:r>
            <a:r>
              <a:rPr lang="es-EC" dirty="0">
                <a:sym typeface="Wingdings" panose="05000000000000000000" pitchFamily="2" charset="2"/>
              </a:rPr>
              <a:t> </a:t>
            </a:r>
            <a:r>
              <a:rPr lang="es-EC" dirty="0" err="1">
                <a:sym typeface="Wingdings" panose="05000000000000000000" pitchFamily="2" charset="2"/>
              </a:rPr>
              <a:t>generated</a:t>
            </a:r>
            <a:r>
              <a:rPr lang="es-EC" dirty="0">
                <a:sym typeface="Wingdings" panose="05000000000000000000" pitchFamily="2" charset="2"/>
              </a:rPr>
              <a:t> </a:t>
            </a:r>
            <a:r>
              <a:rPr lang="es-EC" dirty="0" err="1">
                <a:sym typeface="Wingdings" panose="05000000000000000000" pitchFamily="2" charset="2"/>
              </a:rPr>
              <a:t>an</a:t>
            </a:r>
            <a:r>
              <a:rPr lang="es-EC" dirty="0">
                <a:sym typeface="Wingdings" panose="05000000000000000000" pitchFamily="2" charset="2"/>
              </a:rPr>
              <a:t> </a:t>
            </a:r>
            <a:r>
              <a:rPr lang="es-EC" dirty="0" err="1">
                <a:sym typeface="Wingdings" panose="05000000000000000000" pitchFamily="2" charset="2"/>
              </a:rPr>
              <a:t>international</a:t>
            </a:r>
            <a:r>
              <a:rPr lang="es-EC" dirty="0">
                <a:sym typeface="Wingdings" panose="05000000000000000000" pitchFamily="2" charset="2"/>
              </a:rPr>
              <a:t> </a:t>
            </a:r>
            <a:r>
              <a:rPr lang="es-EC" dirty="0" err="1">
                <a:sym typeface="Wingdings" panose="05000000000000000000" pitchFamily="2" charset="2"/>
              </a:rPr>
              <a:t>movement</a:t>
            </a:r>
            <a:r>
              <a:rPr lang="es-EC" dirty="0">
                <a:sym typeface="Wingdings" panose="05000000000000000000" pitchFamily="2" charset="2"/>
              </a:rPr>
              <a:t> </a:t>
            </a:r>
            <a:r>
              <a:rPr lang="es-EC" dirty="0" err="1">
                <a:sym typeface="Wingdings" panose="05000000000000000000" pitchFamily="2" charset="2"/>
              </a:rPr>
              <a:t>for</a:t>
            </a:r>
            <a:r>
              <a:rPr lang="es-EC" dirty="0">
                <a:sym typeface="Wingdings" panose="05000000000000000000" pitchFamily="2" charset="2"/>
              </a:rPr>
              <a:t> </a:t>
            </a:r>
            <a:r>
              <a:rPr lang="es-EC" dirty="0" err="1">
                <a:sym typeface="Wingdings" panose="05000000000000000000" pitchFamily="2" charset="2"/>
              </a:rPr>
              <a:t>awareness</a:t>
            </a:r>
            <a:r>
              <a:rPr lang="es-EC" dirty="0">
                <a:sym typeface="Wingdings" panose="05000000000000000000" pitchFamily="2" charset="2"/>
              </a:rPr>
              <a:t> and </a:t>
            </a:r>
            <a:r>
              <a:rPr lang="es-EC" dirty="0" err="1">
                <a:sym typeface="Wingdings" panose="05000000000000000000" pitchFamily="2" charset="2"/>
              </a:rPr>
              <a:t>fight</a:t>
            </a:r>
            <a:r>
              <a:rPr lang="es-EC" dirty="0">
                <a:sym typeface="Wingdings" panose="05000000000000000000" pitchFamily="2" charset="2"/>
              </a:rPr>
              <a:t> </a:t>
            </a:r>
            <a:r>
              <a:rPr lang="es-EC" dirty="0" err="1">
                <a:sym typeface="Wingdings" panose="05000000000000000000" pitchFamily="2" charset="2"/>
              </a:rPr>
              <a:t>against</a:t>
            </a:r>
            <a:r>
              <a:rPr lang="es-EC" dirty="0">
                <a:sym typeface="Wingdings" panose="05000000000000000000" pitchFamily="2" charset="2"/>
              </a:rPr>
              <a:t> </a:t>
            </a:r>
            <a:r>
              <a:rPr lang="es-EC" dirty="0" err="1">
                <a:sym typeface="Wingdings" panose="05000000000000000000" pitchFamily="2" charset="2"/>
              </a:rPr>
              <a:t>fires</a:t>
            </a:r>
            <a:r>
              <a:rPr lang="es-EC" dirty="0">
                <a:sym typeface="Wingdings" panose="05000000000000000000" pitchFamily="2" charset="2"/>
              </a:rPr>
              <a:t> in </a:t>
            </a:r>
            <a:r>
              <a:rPr lang="es-EC" dirty="0" err="1">
                <a:sym typeface="Wingdings" panose="05000000000000000000" pitchFamily="2" charset="2"/>
              </a:rPr>
              <a:t>the</a:t>
            </a:r>
            <a:r>
              <a:rPr lang="es-EC" dirty="0">
                <a:sym typeface="Wingdings" panose="05000000000000000000" pitchFamily="2" charset="2"/>
              </a:rPr>
              <a:t> Amazon</a:t>
            </a:r>
          </a:p>
          <a:p>
            <a:r>
              <a:rPr lang="es-EC" dirty="0">
                <a:sym typeface="Wingdings" panose="05000000000000000000" pitchFamily="2" charset="2"/>
              </a:rPr>
              <a:t>Forest </a:t>
            </a:r>
            <a:r>
              <a:rPr lang="es-EC" dirty="0" err="1">
                <a:sym typeface="Wingdings" panose="05000000000000000000" pitchFamily="2" charset="2"/>
              </a:rPr>
              <a:t>fire</a:t>
            </a:r>
            <a:r>
              <a:rPr lang="es-EC" dirty="0">
                <a:sym typeface="Wingdings" panose="05000000000000000000" pitchFamily="2" charset="2"/>
              </a:rPr>
              <a:t>: - </a:t>
            </a:r>
            <a:r>
              <a:rPr lang="es-EC" dirty="0" err="1">
                <a:sym typeface="Wingdings" panose="05000000000000000000" pitchFamily="2" charset="2"/>
              </a:rPr>
              <a:t>agricultural</a:t>
            </a:r>
            <a:r>
              <a:rPr lang="es-EC" dirty="0">
                <a:sym typeface="Wingdings" panose="05000000000000000000" pitchFamily="2" charset="2"/>
              </a:rPr>
              <a:t> </a:t>
            </a:r>
            <a:r>
              <a:rPr lang="es-EC" dirty="0" err="1">
                <a:sym typeface="Wingdings" panose="05000000000000000000" pitchFamily="2" charset="2"/>
              </a:rPr>
              <a:t>purposes</a:t>
            </a:r>
            <a:r>
              <a:rPr lang="es-EC" dirty="0">
                <a:sym typeface="Wingdings" panose="05000000000000000000" pitchFamily="2" charset="2"/>
              </a:rPr>
              <a:t>, </a:t>
            </a:r>
            <a:r>
              <a:rPr lang="es-EC" dirty="0" err="1">
                <a:sym typeface="Wingdings" panose="05000000000000000000" pitchFamily="2" charset="2"/>
              </a:rPr>
              <a:t>climatic</a:t>
            </a:r>
            <a:r>
              <a:rPr lang="es-EC" dirty="0">
                <a:sym typeface="Wingdings" panose="05000000000000000000" pitchFamily="2" charset="2"/>
              </a:rPr>
              <a:t> </a:t>
            </a:r>
            <a:r>
              <a:rPr lang="es-EC" dirty="0" err="1">
                <a:sym typeface="Wingdings" panose="05000000000000000000" pitchFamily="2" charset="2"/>
              </a:rPr>
              <a:t>conditions</a:t>
            </a:r>
            <a:r>
              <a:rPr lang="es-EC" dirty="0">
                <a:sym typeface="Wingdings" panose="05000000000000000000" pitchFamily="2" charset="2"/>
              </a:rPr>
              <a:t> ( </a:t>
            </a:r>
            <a:r>
              <a:rPr lang="es-EC" dirty="0" err="1">
                <a:sym typeface="Wingdings" panose="05000000000000000000" pitchFamily="2" charset="2"/>
              </a:rPr>
              <a:t>high</a:t>
            </a:r>
            <a:r>
              <a:rPr lang="es-EC" dirty="0">
                <a:sym typeface="Wingdings" panose="05000000000000000000" pitchFamily="2" charset="2"/>
              </a:rPr>
              <a:t> </a:t>
            </a:r>
            <a:r>
              <a:rPr lang="es-EC" dirty="0" err="1">
                <a:sym typeface="Wingdings" panose="05000000000000000000" pitchFamily="2" charset="2"/>
              </a:rPr>
              <a:t>temp</a:t>
            </a:r>
            <a:r>
              <a:rPr lang="es-EC" dirty="0">
                <a:sym typeface="Wingdings" panose="05000000000000000000" pitchFamily="2" charset="2"/>
              </a:rPr>
              <a:t>, </a:t>
            </a:r>
            <a:r>
              <a:rPr lang="es-EC" dirty="0" err="1">
                <a:sym typeface="Wingdings" panose="05000000000000000000" pitchFamily="2" charset="2"/>
              </a:rPr>
              <a:t>low</a:t>
            </a:r>
            <a:r>
              <a:rPr lang="es-EC" dirty="0">
                <a:sym typeface="Wingdings" panose="05000000000000000000" pitchFamily="2" charset="2"/>
              </a:rPr>
              <a:t> </a:t>
            </a:r>
            <a:r>
              <a:rPr lang="es-EC" dirty="0" err="1">
                <a:sym typeface="Wingdings" panose="05000000000000000000" pitchFamily="2" charset="2"/>
              </a:rPr>
              <a:t>humidity</a:t>
            </a:r>
            <a:r>
              <a:rPr lang="es-EC" dirty="0">
                <a:sym typeface="Wingdings" panose="05000000000000000000" pitchFamily="2" charset="2"/>
              </a:rPr>
              <a:t>, </a:t>
            </a:r>
            <a:r>
              <a:rPr lang="es-EC" dirty="0" err="1">
                <a:sym typeface="Wingdings" panose="05000000000000000000" pitchFamily="2" charset="2"/>
              </a:rPr>
              <a:t>etc</a:t>
            </a:r>
            <a:r>
              <a:rPr lang="es-EC" dirty="0">
                <a:sym typeface="Wingdings" panose="05000000000000000000" pitchFamily="2" charset="2"/>
              </a:rPr>
              <a:t>)</a:t>
            </a:r>
            <a:endParaRPr lang="es-EC" dirty="0"/>
          </a:p>
        </p:txBody>
      </p:sp>
    </p:spTree>
    <p:extLst>
      <p:ext uri="{BB962C8B-B14F-4D97-AF65-F5344CB8AC3E}">
        <p14:creationId xmlns:p14="http://schemas.microsoft.com/office/powerpoint/2010/main" val="3824372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397AD0-60FC-423F-839D-8DB6CE83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
            <a:ext cx="9144000" cy="5140823"/>
          </a:xfrm>
          <a:prstGeom prst="rect">
            <a:avLst/>
          </a:prstGeom>
        </p:spPr>
      </p:pic>
      <p:sp>
        <p:nvSpPr>
          <p:cNvPr id="2" name="Título 1">
            <a:extLst>
              <a:ext uri="{FF2B5EF4-FFF2-40B4-BE49-F238E27FC236}">
                <a16:creationId xmlns:a16="http://schemas.microsoft.com/office/drawing/2014/main" id="{8BC350F3-4752-4818-9200-8736172E5FAE}"/>
              </a:ext>
            </a:extLst>
          </p:cNvPr>
          <p:cNvSpPr>
            <a:spLocks noGrp="1"/>
          </p:cNvSpPr>
          <p:nvPr>
            <p:ph type="title"/>
          </p:nvPr>
        </p:nvSpPr>
        <p:spPr/>
        <p:txBody>
          <a:bodyPr/>
          <a:lstStyle/>
          <a:p>
            <a:pPr algn="ctr"/>
            <a:r>
              <a:rPr lang="es-EC" b="1" dirty="0"/>
              <a:t>Forest </a:t>
            </a:r>
            <a:r>
              <a:rPr lang="es-EC" b="1" dirty="0" err="1"/>
              <a:t>Fires</a:t>
            </a:r>
            <a:endParaRPr lang="es-EC" b="1" dirty="0"/>
          </a:p>
        </p:txBody>
      </p:sp>
      <p:sp>
        <p:nvSpPr>
          <p:cNvPr id="3" name="Marcador de contenido 2">
            <a:extLst>
              <a:ext uri="{FF2B5EF4-FFF2-40B4-BE49-F238E27FC236}">
                <a16:creationId xmlns:a16="http://schemas.microsoft.com/office/drawing/2014/main" id="{757056BD-EE1C-4E86-8EFC-F6C9E568918E}"/>
              </a:ext>
            </a:extLst>
          </p:cNvPr>
          <p:cNvSpPr>
            <a:spLocks noGrp="1"/>
          </p:cNvSpPr>
          <p:nvPr>
            <p:ph idx="1"/>
          </p:nvPr>
        </p:nvSpPr>
        <p:spPr/>
        <p:txBody>
          <a:bodyPr/>
          <a:lstStyle/>
          <a:p>
            <a:r>
              <a:rPr lang="es-EC" dirty="0" err="1"/>
              <a:t>November</a:t>
            </a:r>
            <a:r>
              <a:rPr lang="es-EC" dirty="0"/>
              <a:t> 2021-ACTO </a:t>
            </a:r>
            <a:r>
              <a:rPr lang="es-EC" dirty="0" err="1"/>
              <a:t>launched</a:t>
            </a:r>
            <a:r>
              <a:rPr lang="es-EC" dirty="0"/>
              <a:t> </a:t>
            </a:r>
            <a:r>
              <a:rPr lang="es-EC" dirty="0" err="1"/>
              <a:t>the</a:t>
            </a:r>
            <a:r>
              <a:rPr lang="es-EC" dirty="0"/>
              <a:t> ARO; in </a:t>
            </a:r>
            <a:r>
              <a:rPr lang="es-EC" dirty="0" err="1"/>
              <a:t>its</a:t>
            </a:r>
            <a:r>
              <a:rPr lang="es-EC" dirty="0"/>
              <a:t> </a:t>
            </a:r>
            <a:r>
              <a:rPr lang="es-EC" dirty="0" err="1"/>
              <a:t>services</a:t>
            </a:r>
            <a:r>
              <a:rPr lang="es-EC" dirty="0"/>
              <a:t> a </a:t>
            </a:r>
            <a:r>
              <a:rPr lang="es-EC" dirty="0" err="1"/>
              <a:t>report</a:t>
            </a:r>
            <a:r>
              <a:rPr lang="es-EC" dirty="0"/>
              <a:t> panel </a:t>
            </a:r>
            <a:r>
              <a:rPr lang="es-EC" dirty="0" err="1"/>
              <a:t>with</a:t>
            </a:r>
            <a:r>
              <a:rPr lang="es-EC" dirty="0"/>
              <a:t> </a:t>
            </a:r>
            <a:r>
              <a:rPr lang="es-EC" dirty="0" err="1"/>
              <a:t>daily</a:t>
            </a:r>
            <a:r>
              <a:rPr lang="es-EC" dirty="0"/>
              <a:t> </a:t>
            </a:r>
            <a:r>
              <a:rPr lang="es-EC" dirty="0" err="1"/>
              <a:t>information</a:t>
            </a:r>
            <a:r>
              <a:rPr lang="es-EC" dirty="0"/>
              <a:t> </a:t>
            </a:r>
            <a:r>
              <a:rPr lang="es-EC" dirty="0" err="1"/>
              <a:t>on</a:t>
            </a:r>
            <a:r>
              <a:rPr lang="es-EC" dirty="0"/>
              <a:t> </a:t>
            </a:r>
            <a:r>
              <a:rPr lang="es-EC" dirty="0" err="1"/>
              <a:t>hot</a:t>
            </a:r>
            <a:r>
              <a:rPr lang="es-EC" dirty="0"/>
              <a:t> spots </a:t>
            </a:r>
            <a:r>
              <a:rPr lang="es-EC" dirty="0" err="1"/>
              <a:t>from</a:t>
            </a:r>
            <a:r>
              <a:rPr lang="es-EC" dirty="0"/>
              <a:t> NASA </a:t>
            </a:r>
            <a:r>
              <a:rPr lang="es-EC" dirty="0" err="1"/>
              <a:t>satellite</a:t>
            </a:r>
            <a:r>
              <a:rPr lang="es-EC" dirty="0"/>
              <a:t> data </a:t>
            </a:r>
            <a:r>
              <a:rPr lang="es-EC" dirty="0" err="1"/>
              <a:t>focused</a:t>
            </a:r>
            <a:r>
              <a:rPr lang="es-EC" dirty="0"/>
              <a:t> </a:t>
            </a:r>
            <a:r>
              <a:rPr lang="es-EC" dirty="0" err="1"/>
              <a:t>on</a:t>
            </a:r>
            <a:r>
              <a:rPr lang="es-EC" dirty="0"/>
              <a:t> </a:t>
            </a:r>
            <a:r>
              <a:rPr lang="es-EC" dirty="0" err="1"/>
              <a:t>the</a:t>
            </a:r>
            <a:r>
              <a:rPr lang="es-EC" dirty="0"/>
              <a:t> Amazon</a:t>
            </a:r>
          </a:p>
          <a:p>
            <a:r>
              <a:rPr lang="es-EC" dirty="0" err="1"/>
              <a:t>Starting</a:t>
            </a:r>
            <a:r>
              <a:rPr lang="es-EC" dirty="0"/>
              <a:t> in 2022 </a:t>
            </a:r>
            <a:r>
              <a:rPr lang="es-EC" dirty="0" err="1"/>
              <a:t>also</a:t>
            </a:r>
            <a:r>
              <a:rPr lang="es-EC" dirty="0"/>
              <a:t> </a:t>
            </a:r>
            <a:r>
              <a:rPr lang="es-EC" dirty="0" err="1"/>
              <a:t>included</a:t>
            </a:r>
            <a:r>
              <a:rPr lang="es-EC" dirty="0"/>
              <a:t> </a:t>
            </a:r>
            <a:r>
              <a:rPr lang="es-EC" dirty="0" err="1"/>
              <a:t>information</a:t>
            </a:r>
            <a:r>
              <a:rPr lang="es-EC" dirty="0"/>
              <a:t> </a:t>
            </a:r>
            <a:r>
              <a:rPr lang="es-EC" dirty="0" err="1"/>
              <a:t>on</a:t>
            </a:r>
            <a:r>
              <a:rPr lang="es-EC" dirty="0"/>
              <a:t> </a:t>
            </a:r>
            <a:r>
              <a:rPr lang="es-EC" dirty="0" err="1"/>
              <a:t>fire</a:t>
            </a:r>
            <a:r>
              <a:rPr lang="es-EC" dirty="0"/>
              <a:t>-prone </a:t>
            </a:r>
            <a:r>
              <a:rPr lang="es-EC" dirty="0" err="1"/>
              <a:t>area</a:t>
            </a:r>
            <a:r>
              <a:rPr lang="es-EC" dirty="0"/>
              <a:t> </a:t>
            </a:r>
            <a:r>
              <a:rPr lang="es-EC" dirty="0" err="1"/>
              <a:t>forecasts</a:t>
            </a:r>
            <a:r>
              <a:rPr lang="es-EC" dirty="0"/>
              <a:t> ( </a:t>
            </a:r>
            <a:r>
              <a:rPr lang="es-EC" dirty="0" err="1"/>
              <a:t>provided</a:t>
            </a:r>
            <a:r>
              <a:rPr lang="es-EC" dirty="0"/>
              <a:t> </a:t>
            </a:r>
            <a:r>
              <a:rPr lang="es-EC" dirty="0" err="1"/>
              <a:t>by</a:t>
            </a:r>
            <a:r>
              <a:rPr lang="es-EC" dirty="0"/>
              <a:t> </a:t>
            </a:r>
            <a:r>
              <a:rPr lang="es-EC" dirty="0" err="1"/>
              <a:t>the</a:t>
            </a:r>
            <a:r>
              <a:rPr lang="es-EC" dirty="0"/>
              <a:t> Instituto de Pesquisas </a:t>
            </a:r>
            <a:r>
              <a:rPr lang="es-EC" dirty="0" err="1"/>
              <a:t>Espaciais</a:t>
            </a:r>
            <a:r>
              <a:rPr lang="es-EC" dirty="0"/>
              <a:t>-INPE) and </a:t>
            </a:r>
            <a:r>
              <a:rPr lang="es-EC" dirty="0" err="1"/>
              <a:t>fire</a:t>
            </a:r>
            <a:r>
              <a:rPr lang="es-EC" dirty="0"/>
              <a:t> </a:t>
            </a:r>
            <a:r>
              <a:rPr lang="es-EC" dirty="0" err="1"/>
              <a:t>occurrence</a:t>
            </a:r>
            <a:r>
              <a:rPr lang="es-EC" dirty="0"/>
              <a:t> </a:t>
            </a:r>
            <a:r>
              <a:rPr lang="es-EC" dirty="0" err="1"/>
              <a:t>polygons</a:t>
            </a:r>
            <a:r>
              <a:rPr lang="es-EC" dirty="0"/>
              <a:t> ( </a:t>
            </a:r>
            <a:r>
              <a:rPr lang="es-EC" dirty="0" err="1"/>
              <a:t>provided</a:t>
            </a:r>
            <a:r>
              <a:rPr lang="es-EC" dirty="0"/>
              <a:t> </a:t>
            </a:r>
            <a:r>
              <a:rPr lang="es-EC" dirty="0" err="1"/>
              <a:t>by</a:t>
            </a:r>
            <a:r>
              <a:rPr lang="es-EC" dirty="0"/>
              <a:t> </a:t>
            </a:r>
            <a:r>
              <a:rPr lang="es-EC" dirty="0" err="1"/>
              <a:t>the</a:t>
            </a:r>
            <a:r>
              <a:rPr lang="es-EC" dirty="0"/>
              <a:t> Centro de </a:t>
            </a:r>
            <a:r>
              <a:rPr lang="es-EC" dirty="0" err="1"/>
              <a:t>Gestão</a:t>
            </a:r>
            <a:r>
              <a:rPr lang="es-EC" dirty="0"/>
              <a:t> e </a:t>
            </a:r>
            <a:r>
              <a:rPr lang="es-EC" dirty="0" err="1"/>
              <a:t>Operação</a:t>
            </a:r>
            <a:r>
              <a:rPr lang="es-EC" dirty="0"/>
              <a:t> </a:t>
            </a:r>
            <a:r>
              <a:rPr lang="es-EC" dirty="0" err="1"/>
              <a:t>Amazônico</a:t>
            </a:r>
            <a:r>
              <a:rPr lang="es-EC" dirty="0"/>
              <a:t>-CENSIPAM-</a:t>
            </a:r>
            <a:r>
              <a:rPr lang="es-EC" dirty="0" err="1"/>
              <a:t>only</a:t>
            </a:r>
            <a:r>
              <a:rPr lang="es-EC" dirty="0"/>
              <a:t> </a:t>
            </a:r>
            <a:r>
              <a:rPr lang="es-EC" dirty="0" err="1"/>
              <a:t>focused</a:t>
            </a:r>
            <a:r>
              <a:rPr lang="es-EC" dirty="0"/>
              <a:t> </a:t>
            </a:r>
            <a:r>
              <a:rPr lang="es-EC" dirty="0" err="1"/>
              <a:t>on</a:t>
            </a:r>
            <a:r>
              <a:rPr lang="es-EC" dirty="0"/>
              <a:t> </a:t>
            </a:r>
            <a:r>
              <a:rPr lang="es-EC" dirty="0" err="1"/>
              <a:t>the</a:t>
            </a:r>
            <a:r>
              <a:rPr lang="es-EC" dirty="0"/>
              <a:t> </a:t>
            </a:r>
            <a:r>
              <a:rPr lang="es-EC" dirty="0" err="1"/>
              <a:t>Brazilian</a:t>
            </a:r>
            <a:r>
              <a:rPr lang="es-EC" dirty="0"/>
              <a:t> </a:t>
            </a:r>
            <a:r>
              <a:rPr lang="es-EC" dirty="0" err="1"/>
              <a:t>territory</a:t>
            </a:r>
            <a:r>
              <a:rPr lang="es-EC" dirty="0"/>
              <a:t> and </a:t>
            </a:r>
            <a:r>
              <a:rPr lang="es-EC" dirty="0" err="1"/>
              <a:t>since</a:t>
            </a:r>
            <a:r>
              <a:rPr lang="es-EC" dirty="0"/>
              <a:t> June 2023 </a:t>
            </a:r>
            <a:r>
              <a:rPr lang="es-EC" dirty="0" err="1"/>
              <a:t>providing</a:t>
            </a:r>
            <a:r>
              <a:rPr lang="es-EC" dirty="0"/>
              <a:t> </a:t>
            </a:r>
            <a:r>
              <a:rPr lang="es-EC" dirty="0" err="1"/>
              <a:t>information</a:t>
            </a:r>
            <a:r>
              <a:rPr lang="es-EC" dirty="0"/>
              <a:t> </a:t>
            </a:r>
            <a:r>
              <a:rPr lang="es-EC" dirty="0" err="1"/>
              <a:t>on</a:t>
            </a:r>
            <a:r>
              <a:rPr lang="es-EC" dirty="0"/>
              <a:t> </a:t>
            </a:r>
            <a:r>
              <a:rPr lang="es-EC" dirty="0" err="1"/>
              <a:t>fire</a:t>
            </a:r>
            <a:r>
              <a:rPr lang="es-EC" dirty="0"/>
              <a:t> </a:t>
            </a:r>
            <a:r>
              <a:rPr lang="es-EC" dirty="0" err="1"/>
              <a:t>occurrences</a:t>
            </a:r>
            <a:r>
              <a:rPr lang="es-EC" dirty="0"/>
              <a:t> in </a:t>
            </a:r>
            <a:r>
              <a:rPr lang="es-EC" dirty="0" err="1"/>
              <a:t>the</a:t>
            </a:r>
            <a:r>
              <a:rPr lang="es-EC" dirty="0"/>
              <a:t> Amazon</a:t>
            </a:r>
          </a:p>
        </p:txBody>
      </p:sp>
    </p:spTree>
    <p:extLst>
      <p:ext uri="{BB962C8B-B14F-4D97-AF65-F5344CB8AC3E}">
        <p14:creationId xmlns:p14="http://schemas.microsoft.com/office/powerpoint/2010/main" val="1955152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397AD0-60FC-423F-839D-8DB6CE83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
            <a:ext cx="9144000" cy="5140823"/>
          </a:xfrm>
          <a:prstGeom prst="rect">
            <a:avLst/>
          </a:prstGeom>
        </p:spPr>
      </p:pic>
      <p:sp>
        <p:nvSpPr>
          <p:cNvPr id="2" name="Título 1">
            <a:extLst>
              <a:ext uri="{FF2B5EF4-FFF2-40B4-BE49-F238E27FC236}">
                <a16:creationId xmlns:a16="http://schemas.microsoft.com/office/drawing/2014/main" id="{8BC350F3-4752-4818-9200-8736172E5FAE}"/>
              </a:ext>
            </a:extLst>
          </p:cNvPr>
          <p:cNvSpPr>
            <a:spLocks noGrp="1"/>
          </p:cNvSpPr>
          <p:nvPr>
            <p:ph type="title"/>
          </p:nvPr>
        </p:nvSpPr>
        <p:spPr/>
        <p:txBody>
          <a:bodyPr/>
          <a:lstStyle/>
          <a:p>
            <a:pPr algn="ctr"/>
            <a:r>
              <a:rPr lang="es-EC" b="1" dirty="0"/>
              <a:t>Forest </a:t>
            </a:r>
            <a:r>
              <a:rPr lang="es-EC" b="1" dirty="0" err="1"/>
              <a:t>Fires</a:t>
            </a:r>
            <a:endParaRPr lang="es-EC" b="1" dirty="0"/>
          </a:p>
        </p:txBody>
      </p:sp>
      <p:sp>
        <p:nvSpPr>
          <p:cNvPr id="3" name="Marcador de contenido 2">
            <a:extLst>
              <a:ext uri="{FF2B5EF4-FFF2-40B4-BE49-F238E27FC236}">
                <a16:creationId xmlns:a16="http://schemas.microsoft.com/office/drawing/2014/main" id="{757056BD-EE1C-4E86-8EFC-F6C9E568918E}"/>
              </a:ext>
            </a:extLst>
          </p:cNvPr>
          <p:cNvSpPr>
            <a:spLocks noGrp="1"/>
          </p:cNvSpPr>
          <p:nvPr>
            <p:ph idx="1"/>
          </p:nvPr>
        </p:nvSpPr>
        <p:spPr/>
        <p:txBody>
          <a:bodyPr/>
          <a:lstStyle/>
          <a:p>
            <a:r>
              <a:rPr lang="es-EC" dirty="0"/>
              <a:t>ARO: </a:t>
            </a:r>
            <a:r>
              <a:rPr lang="es-EC" dirty="0" err="1"/>
              <a:t>daily</a:t>
            </a:r>
            <a:r>
              <a:rPr lang="es-EC" dirty="0"/>
              <a:t> data </a:t>
            </a:r>
            <a:r>
              <a:rPr lang="es-EC" dirty="0" err="1"/>
              <a:t>on</a:t>
            </a:r>
            <a:r>
              <a:rPr lang="es-EC" dirty="0"/>
              <a:t> total </a:t>
            </a:r>
            <a:r>
              <a:rPr lang="es-EC" dirty="0" err="1"/>
              <a:t>fire</a:t>
            </a:r>
            <a:r>
              <a:rPr lang="es-EC" dirty="0"/>
              <a:t> </a:t>
            </a:r>
            <a:r>
              <a:rPr lang="es-EC" dirty="0" err="1"/>
              <a:t>occurences</a:t>
            </a:r>
            <a:r>
              <a:rPr lang="es-EC" dirty="0"/>
              <a:t> in </a:t>
            </a:r>
            <a:r>
              <a:rPr lang="es-EC" dirty="0" err="1"/>
              <a:t>the</a:t>
            </a:r>
            <a:r>
              <a:rPr lang="es-EC" dirty="0"/>
              <a:t> Amazon </a:t>
            </a:r>
            <a:r>
              <a:rPr lang="es-EC" dirty="0">
                <a:sym typeface="Wingdings" panose="05000000000000000000" pitchFamily="2" charset="2"/>
              </a:rPr>
              <a:t> </a:t>
            </a:r>
            <a:r>
              <a:rPr lang="es-EC" dirty="0" err="1">
                <a:sym typeface="Wingdings" panose="05000000000000000000" pitchFamily="2" charset="2"/>
              </a:rPr>
              <a:t>daily</a:t>
            </a:r>
            <a:r>
              <a:rPr lang="es-EC" dirty="0">
                <a:sym typeface="Wingdings" panose="05000000000000000000" pitchFamily="2" charset="2"/>
              </a:rPr>
              <a:t> </a:t>
            </a:r>
            <a:r>
              <a:rPr lang="es-EC" dirty="0" err="1">
                <a:sym typeface="Wingdings" panose="05000000000000000000" pitchFamily="2" charset="2"/>
              </a:rPr>
              <a:t>reports</a:t>
            </a:r>
            <a:r>
              <a:rPr lang="es-EC" dirty="0">
                <a:sym typeface="Wingdings" panose="05000000000000000000" pitchFamily="2" charset="2"/>
              </a:rPr>
              <a:t> ( </a:t>
            </a:r>
            <a:r>
              <a:rPr lang="es-EC" dirty="0" err="1">
                <a:sym typeface="Wingdings" panose="05000000000000000000" pitchFamily="2" charset="2"/>
              </a:rPr>
              <a:t>transboundary</a:t>
            </a:r>
            <a:r>
              <a:rPr lang="es-EC" dirty="0">
                <a:sym typeface="Wingdings" panose="05000000000000000000" pitchFamily="2" charset="2"/>
              </a:rPr>
              <a:t> </a:t>
            </a:r>
            <a:r>
              <a:rPr lang="es-EC" dirty="0" err="1">
                <a:sym typeface="Wingdings" panose="05000000000000000000" pitchFamily="2" charset="2"/>
              </a:rPr>
              <a:t>fire</a:t>
            </a:r>
            <a:r>
              <a:rPr lang="es-EC" dirty="0">
                <a:sym typeface="Wingdings" panose="05000000000000000000" pitchFamily="2" charset="2"/>
              </a:rPr>
              <a:t> </a:t>
            </a:r>
            <a:r>
              <a:rPr lang="es-EC" dirty="0" err="1">
                <a:sym typeface="Wingdings" panose="05000000000000000000" pitchFamily="2" charset="2"/>
              </a:rPr>
              <a:t>occurrences</a:t>
            </a:r>
            <a:r>
              <a:rPr lang="es-EC" dirty="0">
                <a:sym typeface="Wingdings" panose="05000000000000000000" pitchFamily="2" charset="2"/>
              </a:rPr>
              <a:t>), </a:t>
            </a:r>
            <a:r>
              <a:rPr lang="es-EC" dirty="0" err="1">
                <a:sym typeface="Wingdings" panose="05000000000000000000" pitchFamily="2" charset="2"/>
              </a:rPr>
              <a:t>weekly</a:t>
            </a:r>
            <a:r>
              <a:rPr lang="es-EC" dirty="0">
                <a:sym typeface="Wingdings" panose="05000000000000000000" pitchFamily="2" charset="2"/>
              </a:rPr>
              <a:t> </a:t>
            </a:r>
            <a:r>
              <a:rPr lang="es-EC" dirty="0" err="1">
                <a:sym typeface="Wingdings" panose="05000000000000000000" pitchFamily="2" charset="2"/>
              </a:rPr>
              <a:t>reports</a:t>
            </a:r>
            <a:r>
              <a:rPr lang="es-EC" dirty="0">
                <a:sym typeface="Wingdings" panose="05000000000000000000" pitchFamily="2" charset="2"/>
              </a:rPr>
              <a:t> and </a:t>
            </a:r>
            <a:r>
              <a:rPr lang="es-EC" dirty="0" err="1">
                <a:sym typeface="Wingdings" panose="05000000000000000000" pitchFamily="2" charset="2"/>
              </a:rPr>
              <a:t>generation</a:t>
            </a:r>
            <a:r>
              <a:rPr lang="es-EC" dirty="0">
                <a:sym typeface="Wingdings" panose="05000000000000000000" pitchFamily="2" charset="2"/>
              </a:rPr>
              <a:t> </a:t>
            </a:r>
            <a:r>
              <a:rPr lang="es-EC" dirty="0" err="1">
                <a:sym typeface="Wingdings" panose="05000000000000000000" pitchFamily="2" charset="2"/>
              </a:rPr>
              <a:t>of</a:t>
            </a:r>
            <a:r>
              <a:rPr lang="es-EC" dirty="0">
                <a:sym typeface="Wingdings" panose="05000000000000000000" pitchFamily="2" charset="2"/>
              </a:rPr>
              <a:t> </a:t>
            </a:r>
            <a:r>
              <a:rPr lang="es-EC" dirty="0" err="1">
                <a:sym typeface="Wingdings" panose="05000000000000000000" pitchFamily="2" charset="2"/>
              </a:rPr>
              <a:t>reports</a:t>
            </a:r>
            <a:r>
              <a:rPr lang="es-EC" dirty="0">
                <a:sym typeface="Wingdings" panose="05000000000000000000" pitchFamily="2" charset="2"/>
              </a:rPr>
              <a:t> </a:t>
            </a:r>
            <a:r>
              <a:rPr lang="es-EC" dirty="0" err="1">
                <a:sym typeface="Wingdings" panose="05000000000000000000" pitchFamily="2" charset="2"/>
              </a:rPr>
              <a:t>by</a:t>
            </a:r>
            <a:r>
              <a:rPr lang="es-EC" dirty="0">
                <a:sym typeface="Wingdings" panose="05000000000000000000" pitchFamily="2" charset="2"/>
              </a:rPr>
              <a:t> country</a:t>
            </a:r>
          </a:p>
          <a:p>
            <a:r>
              <a:rPr lang="es-EC" dirty="0" err="1">
                <a:sym typeface="Wingdings" panose="05000000000000000000" pitchFamily="2" charset="2"/>
              </a:rPr>
              <a:t>Example</a:t>
            </a:r>
            <a:r>
              <a:rPr lang="es-EC" dirty="0">
                <a:sym typeface="Wingdings" panose="05000000000000000000" pitchFamily="2" charset="2"/>
              </a:rPr>
              <a:t>: </a:t>
            </a:r>
            <a:r>
              <a:rPr lang="es-EC" dirty="0" err="1">
                <a:sym typeface="Wingdings" panose="05000000000000000000" pitchFamily="2" charset="2"/>
              </a:rPr>
              <a:t>reports</a:t>
            </a:r>
            <a:r>
              <a:rPr lang="es-EC" dirty="0">
                <a:sym typeface="Wingdings" panose="05000000000000000000" pitchFamily="2" charset="2"/>
              </a:rPr>
              <a:t> </a:t>
            </a:r>
            <a:r>
              <a:rPr lang="es-EC" dirty="0" err="1">
                <a:sym typeface="Wingdings" panose="05000000000000000000" pitchFamily="2" charset="2"/>
              </a:rPr>
              <a:t>on</a:t>
            </a:r>
            <a:r>
              <a:rPr lang="es-EC" dirty="0">
                <a:sym typeface="Wingdings" panose="05000000000000000000" pitchFamily="2" charset="2"/>
              </a:rPr>
              <a:t> </a:t>
            </a:r>
            <a:r>
              <a:rPr lang="es-EC" dirty="0" err="1">
                <a:sym typeface="Wingdings" panose="05000000000000000000" pitchFamily="2" charset="2"/>
              </a:rPr>
              <a:t>the</a:t>
            </a:r>
            <a:r>
              <a:rPr lang="es-EC" dirty="0">
                <a:sym typeface="Wingdings" panose="05000000000000000000" pitchFamily="2" charset="2"/>
              </a:rPr>
              <a:t> </a:t>
            </a:r>
            <a:r>
              <a:rPr lang="es-EC" dirty="0" err="1">
                <a:sym typeface="Wingdings" panose="05000000000000000000" pitchFamily="2" charset="2"/>
              </a:rPr>
              <a:t>climate</a:t>
            </a:r>
            <a:r>
              <a:rPr lang="es-EC" dirty="0">
                <a:sym typeface="Wingdings" panose="05000000000000000000" pitchFamily="2" charset="2"/>
              </a:rPr>
              <a:t> crisis 2023</a:t>
            </a:r>
          </a:p>
          <a:p>
            <a:r>
              <a:rPr lang="es-EC" dirty="0" err="1">
                <a:sym typeface="Wingdings" panose="05000000000000000000" pitchFamily="2" charset="2"/>
              </a:rPr>
              <a:t>Including</a:t>
            </a:r>
            <a:r>
              <a:rPr lang="es-EC" dirty="0">
                <a:sym typeface="Wingdings" panose="05000000000000000000" pitchFamily="2" charset="2"/>
              </a:rPr>
              <a:t> </a:t>
            </a:r>
            <a:r>
              <a:rPr lang="es-EC" dirty="0" err="1">
                <a:sym typeface="Wingdings" panose="05000000000000000000" pitchFamily="2" charset="2"/>
              </a:rPr>
              <a:t>death</a:t>
            </a:r>
            <a:r>
              <a:rPr lang="es-EC" dirty="0">
                <a:sym typeface="Wingdings" panose="05000000000000000000" pitchFamily="2" charset="2"/>
              </a:rPr>
              <a:t> </a:t>
            </a:r>
            <a:r>
              <a:rPr lang="es-EC" dirty="0" err="1">
                <a:sym typeface="Wingdings" panose="05000000000000000000" pitchFamily="2" charset="2"/>
              </a:rPr>
              <a:t>of</a:t>
            </a:r>
            <a:r>
              <a:rPr lang="es-EC" dirty="0">
                <a:sym typeface="Wingdings" panose="05000000000000000000" pitchFamily="2" charset="2"/>
              </a:rPr>
              <a:t> </a:t>
            </a:r>
            <a:r>
              <a:rPr lang="es-EC" dirty="0" err="1">
                <a:sym typeface="Wingdings" panose="05000000000000000000" pitchFamily="2" charset="2"/>
              </a:rPr>
              <a:t>about</a:t>
            </a:r>
            <a:r>
              <a:rPr lang="es-EC" dirty="0">
                <a:sym typeface="Wingdings" panose="05000000000000000000" pitchFamily="2" charset="2"/>
              </a:rPr>
              <a:t> 170 </a:t>
            </a:r>
            <a:r>
              <a:rPr lang="es-EC" dirty="0" err="1">
                <a:sym typeface="Wingdings" panose="05000000000000000000" pitchFamily="2" charset="2"/>
              </a:rPr>
              <a:t>river</a:t>
            </a:r>
            <a:r>
              <a:rPr lang="es-EC" dirty="0">
                <a:sym typeface="Wingdings" panose="05000000000000000000" pitchFamily="2" charset="2"/>
              </a:rPr>
              <a:t> </a:t>
            </a:r>
            <a:r>
              <a:rPr lang="es-EC" dirty="0" err="1">
                <a:sym typeface="Wingdings" panose="05000000000000000000" pitchFamily="2" charset="2"/>
              </a:rPr>
              <a:t>dolphins</a:t>
            </a:r>
            <a:r>
              <a:rPr lang="es-EC" dirty="0">
                <a:sym typeface="Wingdings" panose="05000000000000000000" pitchFamily="2" charset="2"/>
              </a:rPr>
              <a:t> and 25 </a:t>
            </a:r>
            <a:r>
              <a:rPr lang="es-EC" dirty="0" err="1">
                <a:sym typeface="Wingdings" panose="05000000000000000000" pitchFamily="2" charset="2"/>
              </a:rPr>
              <a:t>thousand</a:t>
            </a:r>
            <a:r>
              <a:rPr lang="es-EC" dirty="0">
                <a:sym typeface="Wingdings" panose="05000000000000000000" pitchFamily="2" charset="2"/>
              </a:rPr>
              <a:t> </a:t>
            </a:r>
            <a:r>
              <a:rPr lang="es-EC" dirty="0" err="1">
                <a:sym typeface="Wingdings" panose="05000000000000000000" pitchFamily="2" charset="2"/>
              </a:rPr>
              <a:t>tons</a:t>
            </a:r>
            <a:r>
              <a:rPr lang="es-EC" dirty="0">
                <a:sym typeface="Wingdings" panose="05000000000000000000" pitchFamily="2" charset="2"/>
              </a:rPr>
              <a:t> </a:t>
            </a:r>
            <a:r>
              <a:rPr lang="es-EC" dirty="0" err="1">
                <a:sym typeface="Wingdings" panose="05000000000000000000" pitchFamily="2" charset="2"/>
              </a:rPr>
              <a:t>of</a:t>
            </a:r>
            <a:r>
              <a:rPr lang="es-EC" dirty="0">
                <a:sym typeface="Wingdings" panose="05000000000000000000" pitchFamily="2" charset="2"/>
              </a:rPr>
              <a:t> </a:t>
            </a:r>
            <a:r>
              <a:rPr lang="es-EC" dirty="0" err="1">
                <a:sym typeface="Wingdings" panose="05000000000000000000" pitchFamily="2" charset="2"/>
              </a:rPr>
              <a:t>fish</a:t>
            </a:r>
            <a:r>
              <a:rPr lang="es-EC" dirty="0">
                <a:sym typeface="Wingdings" panose="05000000000000000000" pitchFamily="2" charset="2"/>
              </a:rPr>
              <a:t> in </a:t>
            </a:r>
            <a:r>
              <a:rPr lang="es-EC" dirty="0" err="1">
                <a:sym typeface="Wingdings" panose="05000000000000000000" pitchFamily="2" charset="2"/>
              </a:rPr>
              <a:t>the</a:t>
            </a:r>
            <a:r>
              <a:rPr lang="es-EC" dirty="0">
                <a:sym typeface="Wingdings" panose="05000000000000000000" pitchFamily="2" charset="2"/>
              </a:rPr>
              <a:t> </a:t>
            </a:r>
            <a:r>
              <a:rPr lang="es-EC" dirty="0" err="1">
                <a:sym typeface="Wingdings" panose="05000000000000000000" pitchFamily="2" charset="2"/>
              </a:rPr>
              <a:t>localities</a:t>
            </a:r>
            <a:r>
              <a:rPr lang="es-EC" dirty="0">
                <a:sym typeface="Wingdings" panose="05000000000000000000" pitchFamily="2" charset="2"/>
              </a:rPr>
              <a:t> </a:t>
            </a:r>
            <a:r>
              <a:rPr lang="es-EC" dirty="0" err="1">
                <a:sym typeface="Wingdings" panose="05000000000000000000" pitchFamily="2" charset="2"/>
              </a:rPr>
              <a:t>of</a:t>
            </a:r>
            <a:r>
              <a:rPr lang="es-EC" dirty="0">
                <a:sym typeface="Wingdings" panose="05000000000000000000" pitchFamily="2" charset="2"/>
              </a:rPr>
              <a:t> </a:t>
            </a:r>
            <a:r>
              <a:rPr lang="es-EC" dirty="0" err="1">
                <a:sym typeface="Wingdings" panose="05000000000000000000" pitchFamily="2" charset="2"/>
              </a:rPr>
              <a:t>Tefé</a:t>
            </a:r>
            <a:r>
              <a:rPr lang="es-EC" dirty="0">
                <a:sym typeface="Wingdings" panose="05000000000000000000" pitchFamily="2" charset="2"/>
              </a:rPr>
              <a:t> and </a:t>
            </a:r>
            <a:r>
              <a:rPr lang="es-EC" dirty="0" err="1">
                <a:sym typeface="Wingdings" panose="05000000000000000000" pitchFamily="2" charset="2"/>
              </a:rPr>
              <a:t>Coari</a:t>
            </a:r>
            <a:r>
              <a:rPr lang="es-EC" dirty="0">
                <a:sym typeface="Wingdings" panose="05000000000000000000" pitchFamily="2" charset="2"/>
              </a:rPr>
              <a:t>, </a:t>
            </a:r>
            <a:r>
              <a:rPr lang="es-EC" dirty="0" err="1">
                <a:sym typeface="Wingdings" panose="05000000000000000000" pitchFamily="2" charset="2"/>
              </a:rPr>
              <a:t>Manacapuru</a:t>
            </a:r>
            <a:r>
              <a:rPr lang="es-EC" dirty="0">
                <a:sym typeface="Wingdings" panose="05000000000000000000" pitchFamily="2" charset="2"/>
              </a:rPr>
              <a:t> in </a:t>
            </a:r>
            <a:r>
              <a:rPr lang="es-EC" dirty="0" err="1">
                <a:sym typeface="Wingdings" panose="05000000000000000000" pitchFamily="2" charset="2"/>
              </a:rPr>
              <a:t>the</a:t>
            </a:r>
            <a:r>
              <a:rPr lang="es-EC" dirty="0">
                <a:sym typeface="Wingdings" panose="05000000000000000000" pitchFamily="2" charset="2"/>
              </a:rPr>
              <a:t> </a:t>
            </a:r>
            <a:r>
              <a:rPr lang="es-EC" dirty="0" err="1">
                <a:sym typeface="Wingdings" panose="05000000000000000000" pitchFamily="2" charset="2"/>
              </a:rPr>
              <a:t>stretch</a:t>
            </a:r>
            <a:r>
              <a:rPr lang="es-EC" dirty="0">
                <a:sym typeface="Wingdings" panose="05000000000000000000" pitchFamily="2" charset="2"/>
              </a:rPr>
              <a:t> </a:t>
            </a:r>
            <a:r>
              <a:rPr lang="es-EC" dirty="0" err="1">
                <a:sym typeface="Wingdings" panose="05000000000000000000" pitchFamily="2" charset="2"/>
              </a:rPr>
              <a:t>of</a:t>
            </a:r>
            <a:r>
              <a:rPr lang="es-EC" dirty="0">
                <a:sym typeface="Wingdings" panose="05000000000000000000" pitchFamily="2" charset="2"/>
              </a:rPr>
              <a:t> </a:t>
            </a:r>
            <a:r>
              <a:rPr lang="es-EC" dirty="0" err="1">
                <a:sym typeface="Wingdings" panose="05000000000000000000" pitchFamily="2" charset="2"/>
              </a:rPr>
              <a:t>the</a:t>
            </a:r>
            <a:r>
              <a:rPr lang="es-EC" dirty="0">
                <a:sym typeface="Wingdings" panose="05000000000000000000" pitchFamily="2" charset="2"/>
              </a:rPr>
              <a:t> </a:t>
            </a:r>
            <a:r>
              <a:rPr lang="es-EC" dirty="0" err="1">
                <a:sym typeface="Wingdings" panose="05000000000000000000" pitchFamily="2" charset="2"/>
              </a:rPr>
              <a:t>Solimões</a:t>
            </a:r>
            <a:r>
              <a:rPr lang="es-EC" dirty="0">
                <a:sym typeface="Wingdings" panose="05000000000000000000" pitchFamily="2" charset="2"/>
              </a:rPr>
              <a:t> </a:t>
            </a:r>
            <a:r>
              <a:rPr lang="es-EC" dirty="0" err="1">
                <a:sym typeface="Wingdings" panose="05000000000000000000" pitchFamily="2" charset="2"/>
              </a:rPr>
              <a:t>River</a:t>
            </a:r>
            <a:endParaRPr lang="es-EC" dirty="0">
              <a:sym typeface="Wingdings" panose="05000000000000000000" pitchFamily="2" charset="2"/>
            </a:endParaRPr>
          </a:p>
          <a:p>
            <a:r>
              <a:rPr lang="es-EC" dirty="0" err="1">
                <a:sym typeface="Wingdings" panose="05000000000000000000" pitchFamily="2" charset="2"/>
              </a:rPr>
              <a:t>Manaus</a:t>
            </a:r>
            <a:r>
              <a:rPr lang="es-EC" dirty="0">
                <a:sym typeface="Wingdings" panose="05000000000000000000" pitchFamily="2" charset="2"/>
              </a:rPr>
              <a:t> Free </a:t>
            </a:r>
            <a:r>
              <a:rPr lang="es-EC" dirty="0" err="1">
                <a:sym typeface="Wingdings" panose="05000000000000000000" pitchFamily="2" charset="2"/>
              </a:rPr>
              <a:t>Trade</a:t>
            </a:r>
            <a:r>
              <a:rPr lang="es-EC" dirty="0">
                <a:sym typeface="Wingdings" panose="05000000000000000000" pitchFamily="2" charset="2"/>
              </a:rPr>
              <a:t> </a:t>
            </a:r>
            <a:r>
              <a:rPr lang="es-EC" dirty="0" err="1">
                <a:sym typeface="Wingdings" panose="05000000000000000000" pitchFamily="2" charset="2"/>
              </a:rPr>
              <a:t>Zone</a:t>
            </a:r>
            <a:r>
              <a:rPr lang="es-EC" dirty="0">
                <a:sym typeface="Wingdings" panose="05000000000000000000" pitchFamily="2" charset="2"/>
              </a:rPr>
              <a:t> in </a:t>
            </a:r>
            <a:r>
              <a:rPr lang="es-EC" dirty="0" err="1">
                <a:sym typeface="Wingdings" panose="05000000000000000000" pitchFamily="2" charset="2"/>
              </a:rPr>
              <a:t>an</a:t>
            </a:r>
            <a:r>
              <a:rPr lang="es-EC" dirty="0">
                <a:sym typeface="Wingdings" panose="05000000000000000000" pitchFamily="2" charset="2"/>
              </a:rPr>
              <a:t> </a:t>
            </a:r>
            <a:r>
              <a:rPr lang="es-EC" dirty="0" err="1">
                <a:sym typeface="Wingdings" panose="05000000000000000000" pitchFamily="2" charset="2"/>
              </a:rPr>
              <a:t>standstill</a:t>
            </a:r>
            <a:endParaRPr lang="es-EC" dirty="0">
              <a:sym typeface="Wingdings" panose="05000000000000000000" pitchFamily="2" charset="2"/>
            </a:endParaRPr>
          </a:p>
          <a:p>
            <a:r>
              <a:rPr lang="es-EC" dirty="0" err="1">
                <a:sym typeface="Wingdings" panose="05000000000000000000" pitchFamily="2" charset="2"/>
              </a:rPr>
              <a:t>Increased</a:t>
            </a:r>
            <a:r>
              <a:rPr lang="es-EC" dirty="0">
                <a:sym typeface="Wingdings" panose="05000000000000000000" pitchFamily="2" charset="2"/>
              </a:rPr>
              <a:t> </a:t>
            </a:r>
            <a:r>
              <a:rPr lang="es-EC" dirty="0" err="1">
                <a:sym typeface="Wingdings" panose="05000000000000000000" pitchFamily="2" charset="2"/>
              </a:rPr>
              <a:t>number</a:t>
            </a:r>
            <a:r>
              <a:rPr lang="es-EC" dirty="0">
                <a:sym typeface="Wingdings" panose="05000000000000000000" pitchFamily="2" charset="2"/>
              </a:rPr>
              <a:t> </a:t>
            </a:r>
            <a:r>
              <a:rPr lang="es-EC" dirty="0" err="1">
                <a:sym typeface="Wingdings" panose="05000000000000000000" pitchFamily="2" charset="2"/>
              </a:rPr>
              <a:t>of</a:t>
            </a:r>
            <a:r>
              <a:rPr lang="es-EC" dirty="0">
                <a:sym typeface="Wingdings" panose="05000000000000000000" pitchFamily="2" charset="2"/>
              </a:rPr>
              <a:t> </a:t>
            </a:r>
            <a:r>
              <a:rPr lang="es-EC" dirty="0" err="1">
                <a:sym typeface="Wingdings" panose="05000000000000000000" pitchFamily="2" charset="2"/>
              </a:rPr>
              <a:t>respiratory</a:t>
            </a:r>
            <a:r>
              <a:rPr lang="es-EC" dirty="0">
                <a:sym typeface="Wingdings" panose="05000000000000000000" pitchFamily="2" charset="2"/>
              </a:rPr>
              <a:t> </a:t>
            </a:r>
            <a:r>
              <a:rPr lang="es-EC" dirty="0" err="1">
                <a:sym typeface="Wingdings" panose="05000000000000000000" pitchFamily="2" charset="2"/>
              </a:rPr>
              <a:t>diseases</a:t>
            </a:r>
            <a:r>
              <a:rPr lang="es-EC" dirty="0">
                <a:sym typeface="Wingdings" panose="05000000000000000000" pitchFamily="2" charset="2"/>
              </a:rPr>
              <a:t> </a:t>
            </a:r>
            <a:endParaRPr lang="es-EC" dirty="0"/>
          </a:p>
        </p:txBody>
      </p:sp>
    </p:spTree>
    <p:extLst>
      <p:ext uri="{BB962C8B-B14F-4D97-AF65-F5344CB8AC3E}">
        <p14:creationId xmlns:p14="http://schemas.microsoft.com/office/powerpoint/2010/main" val="682951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397AD0-60FC-423F-839D-8DB6CE83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
            <a:ext cx="9144000" cy="5140823"/>
          </a:xfrm>
          <a:prstGeom prst="rect">
            <a:avLst/>
          </a:prstGeom>
        </p:spPr>
      </p:pic>
      <p:sp>
        <p:nvSpPr>
          <p:cNvPr id="2" name="Título 1">
            <a:extLst>
              <a:ext uri="{FF2B5EF4-FFF2-40B4-BE49-F238E27FC236}">
                <a16:creationId xmlns:a16="http://schemas.microsoft.com/office/drawing/2014/main" id="{8BC350F3-4752-4818-9200-8736172E5FAE}"/>
              </a:ext>
            </a:extLst>
          </p:cNvPr>
          <p:cNvSpPr>
            <a:spLocks noGrp="1"/>
          </p:cNvSpPr>
          <p:nvPr>
            <p:ph type="title"/>
          </p:nvPr>
        </p:nvSpPr>
        <p:spPr/>
        <p:txBody>
          <a:bodyPr>
            <a:normAutofit/>
          </a:bodyPr>
          <a:lstStyle/>
          <a:p>
            <a:pPr algn="ctr"/>
            <a:r>
              <a:rPr lang="es-EC" sz="3600" b="1" dirty="0" err="1"/>
              <a:t>Conclusion</a:t>
            </a:r>
            <a:endParaRPr lang="es-EC" sz="3600" b="1" dirty="0"/>
          </a:p>
        </p:txBody>
      </p:sp>
      <p:sp>
        <p:nvSpPr>
          <p:cNvPr id="3" name="Marcador de contenido 2">
            <a:extLst>
              <a:ext uri="{FF2B5EF4-FFF2-40B4-BE49-F238E27FC236}">
                <a16:creationId xmlns:a16="http://schemas.microsoft.com/office/drawing/2014/main" id="{757056BD-EE1C-4E86-8EFC-F6C9E568918E}"/>
              </a:ext>
            </a:extLst>
          </p:cNvPr>
          <p:cNvSpPr>
            <a:spLocks noGrp="1"/>
          </p:cNvSpPr>
          <p:nvPr>
            <p:ph idx="1"/>
          </p:nvPr>
        </p:nvSpPr>
        <p:spPr/>
        <p:txBody>
          <a:bodyPr/>
          <a:lstStyle/>
          <a:p>
            <a:r>
              <a:rPr lang="es-EC" dirty="0"/>
              <a:t>Role and Dynamic </a:t>
            </a:r>
            <a:r>
              <a:rPr lang="es-EC" dirty="0" err="1"/>
              <a:t>of</a:t>
            </a:r>
            <a:r>
              <a:rPr lang="es-EC" dirty="0"/>
              <a:t> </a:t>
            </a:r>
            <a:r>
              <a:rPr lang="es-EC" dirty="0" err="1"/>
              <a:t>the</a:t>
            </a:r>
            <a:r>
              <a:rPr lang="es-EC" dirty="0"/>
              <a:t> RAMIF </a:t>
            </a:r>
            <a:r>
              <a:rPr lang="es-EC" dirty="0" err="1"/>
              <a:t>initiative</a:t>
            </a:r>
            <a:r>
              <a:rPr lang="es-EC" dirty="0"/>
              <a:t> in </a:t>
            </a:r>
            <a:r>
              <a:rPr lang="es-EC" dirty="0" err="1"/>
              <a:t>fire</a:t>
            </a:r>
            <a:r>
              <a:rPr lang="es-EC" dirty="0"/>
              <a:t> </a:t>
            </a:r>
            <a:r>
              <a:rPr lang="es-EC" dirty="0" err="1"/>
              <a:t>prevention</a:t>
            </a:r>
            <a:r>
              <a:rPr lang="es-EC" dirty="0"/>
              <a:t>, </a:t>
            </a:r>
            <a:r>
              <a:rPr lang="es-EC" dirty="0" err="1"/>
              <a:t>monitoring</a:t>
            </a:r>
            <a:r>
              <a:rPr lang="es-EC" dirty="0"/>
              <a:t> and </a:t>
            </a:r>
            <a:r>
              <a:rPr lang="es-EC" dirty="0" err="1"/>
              <a:t>firefighting</a:t>
            </a:r>
            <a:r>
              <a:rPr lang="es-EC" dirty="0"/>
              <a:t> </a:t>
            </a:r>
            <a:r>
              <a:rPr lang="es-EC" dirty="0" err="1"/>
              <a:t>activities</a:t>
            </a:r>
            <a:r>
              <a:rPr lang="es-EC" dirty="0"/>
              <a:t> </a:t>
            </a:r>
            <a:r>
              <a:rPr lang="es-EC" dirty="0" err="1"/>
              <a:t>grom</a:t>
            </a:r>
            <a:r>
              <a:rPr lang="es-EC" dirty="0"/>
              <a:t> </a:t>
            </a:r>
            <a:r>
              <a:rPr lang="es-EC" dirty="0" err="1"/>
              <a:t>governmental</a:t>
            </a:r>
            <a:r>
              <a:rPr lang="es-EC" dirty="0"/>
              <a:t> </a:t>
            </a:r>
            <a:r>
              <a:rPr lang="es-EC" dirty="0" err="1"/>
              <a:t>initiatives</a:t>
            </a:r>
            <a:r>
              <a:rPr lang="es-EC" dirty="0"/>
              <a:t> </a:t>
            </a:r>
            <a:r>
              <a:rPr lang="es-EC" dirty="0" err="1"/>
              <a:t>is</a:t>
            </a:r>
            <a:r>
              <a:rPr lang="es-EC" dirty="0"/>
              <a:t> </a:t>
            </a:r>
            <a:r>
              <a:rPr lang="es-EC" dirty="0" err="1"/>
              <a:t>of</a:t>
            </a:r>
            <a:r>
              <a:rPr lang="es-EC" dirty="0"/>
              <a:t> vital </a:t>
            </a:r>
            <a:r>
              <a:rPr lang="es-EC" dirty="0" err="1"/>
              <a:t>importance</a:t>
            </a:r>
            <a:endParaRPr lang="es-EC" dirty="0"/>
          </a:p>
          <a:p>
            <a:r>
              <a:rPr lang="es-EC" dirty="0" err="1"/>
              <a:t>Necessary</a:t>
            </a:r>
            <a:r>
              <a:rPr lang="es-EC" dirty="0"/>
              <a:t> </a:t>
            </a:r>
            <a:r>
              <a:rPr lang="es-EC" dirty="0" err="1"/>
              <a:t>to</a:t>
            </a:r>
            <a:r>
              <a:rPr lang="es-EC" dirty="0"/>
              <a:t> </a:t>
            </a:r>
            <a:r>
              <a:rPr lang="es-EC" dirty="0" err="1"/>
              <a:t>increase</a:t>
            </a:r>
            <a:r>
              <a:rPr lang="es-EC" dirty="0"/>
              <a:t> </a:t>
            </a:r>
            <a:r>
              <a:rPr lang="es-EC" dirty="0" err="1"/>
              <a:t>the</a:t>
            </a:r>
            <a:r>
              <a:rPr lang="es-EC" dirty="0"/>
              <a:t> </a:t>
            </a:r>
            <a:r>
              <a:rPr lang="es-EC" dirty="0" err="1"/>
              <a:t>directory</a:t>
            </a:r>
            <a:r>
              <a:rPr lang="es-EC" dirty="0"/>
              <a:t> </a:t>
            </a:r>
            <a:r>
              <a:rPr lang="es-EC" dirty="0" err="1"/>
              <a:t>of</a:t>
            </a:r>
            <a:r>
              <a:rPr lang="es-EC" dirty="0"/>
              <a:t> </a:t>
            </a:r>
            <a:r>
              <a:rPr lang="es-EC" dirty="0" err="1"/>
              <a:t>institutions</a:t>
            </a:r>
            <a:r>
              <a:rPr lang="es-EC" dirty="0"/>
              <a:t> and </a:t>
            </a:r>
            <a:r>
              <a:rPr lang="es-EC" dirty="0" err="1"/>
              <a:t>persons</a:t>
            </a:r>
            <a:r>
              <a:rPr lang="es-EC" dirty="0"/>
              <a:t> </a:t>
            </a:r>
            <a:r>
              <a:rPr lang="es-EC" dirty="0" err="1"/>
              <a:t>receiving</a:t>
            </a:r>
            <a:r>
              <a:rPr lang="es-EC" dirty="0"/>
              <a:t> </a:t>
            </a:r>
            <a:r>
              <a:rPr lang="es-EC" dirty="0" err="1"/>
              <a:t>information</a:t>
            </a:r>
            <a:r>
              <a:rPr lang="es-EC" dirty="0"/>
              <a:t> </a:t>
            </a:r>
            <a:r>
              <a:rPr lang="es-EC" dirty="0" err="1"/>
              <a:t>from</a:t>
            </a:r>
            <a:r>
              <a:rPr lang="es-EC" dirty="0"/>
              <a:t> </a:t>
            </a:r>
            <a:r>
              <a:rPr lang="es-EC" dirty="0" err="1"/>
              <a:t>the</a:t>
            </a:r>
            <a:r>
              <a:rPr lang="es-EC" dirty="0"/>
              <a:t> </a:t>
            </a:r>
            <a:r>
              <a:rPr lang="es-EC" dirty="0" err="1"/>
              <a:t>bulletins</a:t>
            </a:r>
            <a:r>
              <a:rPr lang="es-EC" dirty="0"/>
              <a:t> and </a:t>
            </a:r>
            <a:r>
              <a:rPr lang="es-EC" dirty="0" err="1"/>
              <a:t>fire</a:t>
            </a:r>
            <a:r>
              <a:rPr lang="es-EC" dirty="0"/>
              <a:t> </a:t>
            </a:r>
            <a:r>
              <a:rPr lang="es-EC" dirty="0" err="1"/>
              <a:t>reports</a:t>
            </a:r>
            <a:r>
              <a:rPr lang="es-EC" dirty="0"/>
              <a:t> </a:t>
            </a:r>
            <a:r>
              <a:rPr lang="es-EC" dirty="0" err="1"/>
              <a:t>issued</a:t>
            </a:r>
            <a:r>
              <a:rPr lang="es-EC" dirty="0"/>
              <a:t> </a:t>
            </a:r>
            <a:r>
              <a:rPr lang="es-EC" dirty="0" err="1"/>
              <a:t>by</a:t>
            </a:r>
            <a:r>
              <a:rPr lang="es-EC" dirty="0"/>
              <a:t> ARO</a:t>
            </a:r>
          </a:p>
          <a:p>
            <a:r>
              <a:rPr lang="es-EC" dirty="0" err="1"/>
              <a:t>Improve</a:t>
            </a:r>
            <a:r>
              <a:rPr lang="es-EC" dirty="0"/>
              <a:t> </a:t>
            </a:r>
            <a:r>
              <a:rPr lang="es-EC" dirty="0" err="1"/>
              <a:t>or</a:t>
            </a:r>
            <a:r>
              <a:rPr lang="es-EC" dirty="0"/>
              <a:t> </a:t>
            </a:r>
            <a:r>
              <a:rPr lang="es-EC" dirty="0" err="1"/>
              <a:t>complement</a:t>
            </a:r>
            <a:r>
              <a:rPr lang="es-EC" dirty="0"/>
              <a:t> </a:t>
            </a:r>
            <a:r>
              <a:rPr lang="es-EC" dirty="0" err="1"/>
              <a:t>the</a:t>
            </a:r>
            <a:r>
              <a:rPr lang="es-EC" dirty="0"/>
              <a:t> </a:t>
            </a:r>
            <a:r>
              <a:rPr lang="es-EC" dirty="0" err="1"/>
              <a:t>monitoring</a:t>
            </a:r>
            <a:r>
              <a:rPr lang="es-EC" dirty="0"/>
              <a:t> </a:t>
            </a:r>
            <a:r>
              <a:rPr lang="es-EC" dirty="0" err="1"/>
              <a:t>services</a:t>
            </a:r>
            <a:r>
              <a:rPr lang="es-EC" dirty="0"/>
              <a:t> </a:t>
            </a:r>
            <a:r>
              <a:rPr lang="es-EC" dirty="0" err="1"/>
              <a:t>for</a:t>
            </a:r>
            <a:r>
              <a:rPr lang="es-EC" dirty="0"/>
              <a:t> </a:t>
            </a:r>
            <a:r>
              <a:rPr lang="es-EC" dirty="0" err="1"/>
              <a:t>fire</a:t>
            </a:r>
            <a:r>
              <a:rPr lang="es-EC" dirty="0"/>
              <a:t> </a:t>
            </a:r>
            <a:r>
              <a:rPr lang="es-EC" dirty="0" err="1"/>
              <a:t>occurrences</a:t>
            </a:r>
            <a:r>
              <a:rPr lang="es-EC" dirty="0"/>
              <a:t> in </a:t>
            </a:r>
            <a:r>
              <a:rPr lang="es-EC" dirty="0" err="1"/>
              <a:t>the</a:t>
            </a:r>
            <a:r>
              <a:rPr lang="es-EC" dirty="0"/>
              <a:t> ORA </a:t>
            </a:r>
            <a:r>
              <a:rPr lang="es-EC" dirty="0" err="1"/>
              <a:t>with</a:t>
            </a:r>
            <a:r>
              <a:rPr lang="es-EC" dirty="0"/>
              <a:t> data ( </a:t>
            </a:r>
            <a:r>
              <a:rPr lang="es-EC" dirty="0" err="1"/>
              <a:t>prescribed</a:t>
            </a:r>
            <a:r>
              <a:rPr lang="es-EC" dirty="0"/>
              <a:t> </a:t>
            </a:r>
            <a:r>
              <a:rPr lang="es-EC" dirty="0" err="1"/>
              <a:t>burning</a:t>
            </a:r>
            <a:r>
              <a:rPr lang="es-EC" dirty="0"/>
              <a:t>, data </a:t>
            </a:r>
            <a:r>
              <a:rPr lang="es-EC" dirty="0" err="1"/>
              <a:t>from</a:t>
            </a:r>
            <a:r>
              <a:rPr lang="es-EC" dirty="0"/>
              <a:t> </a:t>
            </a:r>
            <a:r>
              <a:rPr lang="es-EC" dirty="0" err="1"/>
              <a:t>groundstations</a:t>
            </a:r>
            <a:r>
              <a:rPr lang="es-EC" dirty="0"/>
              <a:t> and data </a:t>
            </a:r>
            <a:r>
              <a:rPr lang="es-EC" dirty="0" err="1"/>
              <a:t>on</a:t>
            </a:r>
            <a:r>
              <a:rPr lang="es-EC" dirty="0"/>
              <a:t> criminal </a:t>
            </a:r>
            <a:r>
              <a:rPr lang="es-EC" dirty="0" err="1"/>
              <a:t>activities</a:t>
            </a:r>
            <a:r>
              <a:rPr lang="es-EC" dirty="0"/>
              <a:t>)</a:t>
            </a:r>
          </a:p>
        </p:txBody>
      </p:sp>
    </p:spTree>
    <p:extLst>
      <p:ext uri="{BB962C8B-B14F-4D97-AF65-F5344CB8AC3E}">
        <p14:creationId xmlns:p14="http://schemas.microsoft.com/office/powerpoint/2010/main" val="2995211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397AD0-60FC-423F-839D-8DB6CE83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
            <a:ext cx="9144000" cy="5140823"/>
          </a:xfrm>
          <a:prstGeom prst="rect">
            <a:avLst/>
          </a:prstGeom>
        </p:spPr>
      </p:pic>
      <p:sp>
        <p:nvSpPr>
          <p:cNvPr id="2" name="Título 1">
            <a:extLst>
              <a:ext uri="{FF2B5EF4-FFF2-40B4-BE49-F238E27FC236}">
                <a16:creationId xmlns:a16="http://schemas.microsoft.com/office/drawing/2014/main" id="{8BC350F3-4752-4818-9200-8736172E5FAE}"/>
              </a:ext>
            </a:extLst>
          </p:cNvPr>
          <p:cNvSpPr>
            <a:spLocks noGrp="1"/>
          </p:cNvSpPr>
          <p:nvPr>
            <p:ph type="title"/>
          </p:nvPr>
        </p:nvSpPr>
        <p:spPr/>
        <p:txBody>
          <a:bodyPr>
            <a:normAutofit/>
          </a:bodyPr>
          <a:lstStyle/>
          <a:p>
            <a:pPr algn="ctr"/>
            <a:r>
              <a:rPr lang="es-EC" sz="3600" b="1" dirty="0" err="1"/>
              <a:t>Conclusion</a:t>
            </a:r>
            <a:endParaRPr lang="es-EC" sz="3600" b="1" dirty="0"/>
          </a:p>
        </p:txBody>
      </p:sp>
      <p:sp>
        <p:nvSpPr>
          <p:cNvPr id="3" name="Marcador de contenido 2">
            <a:extLst>
              <a:ext uri="{FF2B5EF4-FFF2-40B4-BE49-F238E27FC236}">
                <a16:creationId xmlns:a16="http://schemas.microsoft.com/office/drawing/2014/main" id="{757056BD-EE1C-4E86-8EFC-F6C9E568918E}"/>
              </a:ext>
            </a:extLst>
          </p:cNvPr>
          <p:cNvSpPr>
            <a:spLocks noGrp="1"/>
          </p:cNvSpPr>
          <p:nvPr>
            <p:ph idx="1"/>
          </p:nvPr>
        </p:nvSpPr>
        <p:spPr/>
        <p:txBody>
          <a:bodyPr/>
          <a:lstStyle/>
          <a:p>
            <a:r>
              <a:rPr lang="es-EC" dirty="0" err="1"/>
              <a:t>Urgent</a:t>
            </a:r>
            <a:r>
              <a:rPr lang="es-EC" dirty="0"/>
              <a:t> </a:t>
            </a:r>
            <a:r>
              <a:rPr lang="es-EC" dirty="0" err="1"/>
              <a:t>need</a:t>
            </a:r>
            <a:r>
              <a:rPr lang="es-EC" dirty="0"/>
              <a:t> </a:t>
            </a:r>
            <a:r>
              <a:rPr lang="es-EC" dirty="0" err="1"/>
              <a:t>to</a:t>
            </a:r>
            <a:r>
              <a:rPr lang="es-EC" dirty="0"/>
              <a:t> </a:t>
            </a:r>
            <a:r>
              <a:rPr lang="es-EC" dirty="0" err="1"/>
              <a:t>measure</a:t>
            </a:r>
            <a:r>
              <a:rPr lang="es-EC" dirty="0"/>
              <a:t> </a:t>
            </a:r>
            <a:r>
              <a:rPr lang="es-EC" dirty="0" err="1"/>
              <a:t>the</a:t>
            </a:r>
            <a:r>
              <a:rPr lang="es-EC" dirty="0"/>
              <a:t> </a:t>
            </a:r>
            <a:r>
              <a:rPr lang="es-EC" dirty="0" err="1"/>
              <a:t>effects</a:t>
            </a:r>
            <a:r>
              <a:rPr lang="es-EC" dirty="0"/>
              <a:t> </a:t>
            </a:r>
            <a:r>
              <a:rPr lang="es-EC" dirty="0" err="1"/>
              <a:t>of</a:t>
            </a:r>
            <a:r>
              <a:rPr lang="es-EC" dirty="0"/>
              <a:t> </a:t>
            </a:r>
            <a:r>
              <a:rPr lang="es-EC" dirty="0" err="1"/>
              <a:t>fire</a:t>
            </a:r>
            <a:r>
              <a:rPr lang="es-EC" dirty="0"/>
              <a:t> </a:t>
            </a:r>
            <a:r>
              <a:rPr lang="es-EC" dirty="0" err="1"/>
              <a:t>occurrences</a:t>
            </a:r>
            <a:r>
              <a:rPr lang="es-EC" dirty="0"/>
              <a:t> </a:t>
            </a:r>
            <a:r>
              <a:rPr lang="es-EC" dirty="0" err="1"/>
              <a:t>on</a:t>
            </a:r>
            <a:r>
              <a:rPr lang="es-EC" dirty="0"/>
              <a:t> </a:t>
            </a:r>
            <a:r>
              <a:rPr lang="es-EC" dirty="0" err="1"/>
              <a:t>biodiversity</a:t>
            </a:r>
            <a:r>
              <a:rPr lang="es-EC" dirty="0"/>
              <a:t>, </a:t>
            </a:r>
            <a:r>
              <a:rPr lang="es-EC" dirty="0" err="1"/>
              <a:t>health</a:t>
            </a:r>
            <a:r>
              <a:rPr lang="es-EC" dirty="0"/>
              <a:t>, </a:t>
            </a:r>
            <a:r>
              <a:rPr lang="es-EC" dirty="0" err="1"/>
              <a:t>economy</a:t>
            </a:r>
            <a:r>
              <a:rPr lang="es-EC" dirty="0"/>
              <a:t>, </a:t>
            </a:r>
            <a:r>
              <a:rPr lang="es-EC" dirty="0" err="1"/>
              <a:t>urban</a:t>
            </a:r>
            <a:r>
              <a:rPr lang="es-EC" dirty="0"/>
              <a:t> and </a:t>
            </a:r>
            <a:r>
              <a:rPr lang="es-EC" dirty="0" err="1"/>
              <a:t>indigenous</a:t>
            </a:r>
            <a:r>
              <a:rPr lang="es-EC" dirty="0"/>
              <a:t> </a:t>
            </a:r>
            <a:r>
              <a:rPr lang="es-EC" dirty="0" err="1"/>
              <a:t>populations</a:t>
            </a:r>
            <a:endParaRPr lang="es-EC" dirty="0"/>
          </a:p>
          <a:p>
            <a:r>
              <a:rPr lang="es-EC" dirty="0" err="1"/>
              <a:t>Knowledge</a:t>
            </a:r>
            <a:r>
              <a:rPr lang="es-EC" dirty="0"/>
              <a:t> </a:t>
            </a:r>
            <a:r>
              <a:rPr lang="es-EC" dirty="0" err="1"/>
              <a:t>of</a:t>
            </a:r>
            <a:r>
              <a:rPr lang="es-EC" dirty="0"/>
              <a:t> RAMIF and </a:t>
            </a:r>
            <a:r>
              <a:rPr lang="es-EC" dirty="0" err="1"/>
              <a:t>the</a:t>
            </a:r>
            <a:r>
              <a:rPr lang="es-EC" dirty="0"/>
              <a:t> </a:t>
            </a:r>
            <a:r>
              <a:rPr lang="es-EC" dirty="0" err="1"/>
              <a:t>actions</a:t>
            </a:r>
            <a:r>
              <a:rPr lang="es-EC" dirty="0"/>
              <a:t> </a:t>
            </a:r>
            <a:r>
              <a:rPr lang="es-EC" dirty="0" err="1"/>
              <a:t>articulated</a:t>
            </a:r>
            <a:r>
              <a:rPr lang="es-EC" dirty="0"/>
              <a:t> at </a:t>
            </a:r>
            <a:r>
              <a:rPr lang="es-EC" dirty="0" err="1"/>
              <a:t>national</a:t>
            </a:r>
            <a:r>
              <a:rPr lang="es-EC" dirty="0"/>
              <a:t> </a:t>
            </a:r>
            <a:r>
              <a:rPr lang="es-EC" dirty="0" err="1"/>
              <a:t>level</a:t>
            </a:r>
            <a:endParaRPr lang="es-EC" dirty="0"/>
          </a:p>
          <a:p>
            <a:r>
              <a:rPr lang="es-EC" dirty="0" err="1"/>
              <a:t>Capacity</a:t>
            </a:r>
            <a:r>
              <a:rPr lang="es-EC" dirty="0"/>
              <a:t> </a:t>
            </a:r>
            <a:r>
              <a:rPr lang="es-EC" dirty="0" err="1"/>
              <a:t>development</a:t>
            </a:r>
            <a:r>
              <a:rPr lang="es-EC" dirty="0"/>
              <a:t> at </a:t>
            </a:r>
            <a:r>
              <a:rPr lang="es-EC" dirty="0" err="1"/>
              <a:t>different</a:t>
            </a:r>
            <a:r>
              <a:rPr lang="es-EC" dirty="0"/>
              <a:t> </a:t>
            </a:r>
            <a:r>
              <a:rPr lang="es-EC" dirty="0" err="1"/>
              <a:t>levels</a:t>
            </a:r>
            <a:endParaRPr lang="es-EC" dirty="0"/>
          </a:p>
          <a:p>
            <a:pPr marL="0" indent="0">
              <a:buNone/>
            </a:pPr>
            <a:endParaRPr lang="es-EC" dirty="0"/>
          </a:p>
        </p:txBody>
      </p:sp>
    </p:spTree>
    <p:extLst>
      <p:ext uri="{BB962C8B-B14F-4D97-AF65-F5344CB8AC3E}">
        <p14:creationId xmlns:p14="http://schemas.microsoft.com/office/powerpoint/2010/main" val="2109628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FFC8E15-790E-4901-8F92-E1965BD4B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 y="0"/>
            <a:ext cx="9135542" cy="5143500"/>
          </a:xfrm>
          <a:prstGeom prst="rect">
            <a:avLst/>
          </a:prstGeom>
        </p:spPr>
      </p:pic>
      <p:sp>
        <p:nvSpPr>
          <p:cNvPr id="3" name="Marcador de contenido 2">
            <a:extLst>
              <a:ext uri="{FF2B5EF4-FFF2-40B4-BE49-F238E27FC236}">
                <a16:creationId xmlns:a16="http://schemas.microsoft.com/office/drawing/2014/main" id="{1ED7703F-7B38-4212-B408-BB663706C831}"/>
              </a:ext>
            </a:extLst>
          </p:cNvPr>
          <p:cNvSpPr>
            <a:spLocks noGrp="1"/>
          </p:cNvSpPr>
          <p:nvPr>
            <p:ph idx="1"/>
          </p:nvPr>
        </p:nvSpPr>
        <p:spPr>
          <a:xfrm>
            <a:off x="628650" y="2636669"/>
            <a:ext cx="7886700" cy="1786504"/>
          </a:xfrm>
        </p:spPr>
        <p:txBody>
          <a:bodyPr>
            <a:normAutofit fontScale="85000" lnSpcReduction="20000"/>
          </a:bodyPr>
          <a:lstStyle/>
          <a:p>
            <a:pPr marL="0" indent="0" algn="ctr">
              <a:buNone/>
            </a:pPr>
            <a:r>
              <a:rPr lang="en-US" sz="1600" b="1" dirty="0">
                <a:solidFill>
                  <a:schemeClr val="bg1"/>
                </a:solidFill>
              </a:rPr>
              <a:t>Thank You</a:t>
            </a:r>
            <a:br>
              <a:rPr lang="en-US" sz="1600" b="1" dirty="0">
                <a:solidFill>
                  <a:schemeClr val="bg1"/>
                </a:solidFill>
              </a:rPr>
            </a:br>
            <a:br>
              <a:rPr lang="en-US" sz="1600" b="1" dirty="0">
                <a:solidFill>
                  <a:schemeClr val="bg1"/>
                </a:solidFill>
              </a:rPr>
            </a:br>
            <a:r>
              <a:rPr lang="en-US" sz="1600" b="1" dirty="0">
                <a:solidFill>
                  <a:schemeClr val="bg1"/>
                </a:solidFill>
              </a:rPr>
              <a:t>Rathna Kewal</a:t>
            </a:r>
            <a:br>
              <a:rPr lang="en-US" sz="1600" b="1" dirty="0">
                <a:solidFill>
                  <a:schemeClr val="bg1"/>
                </a:solidFill>
              </a:rPr>
            </a:br>
            <a:r>
              <a:rPr lang="en-US" sz="1600" b="1" dirty="0">
                <a:solidFill>
                  <a:schemeClr val="bg1"/>
                </a:solidFill>
              </a:rPr>
              <a:t>Climate Change Coordinator</a:t>
            </a:r>
          </a:p>
          <a:p>
            <a:pPr marL="0" indent="0" algn="ctr">
              <a:buNone/>
            </a:pPr>
            <a:r>
              <a:rPr lang="en-US" sz="1600" b="1" dirty="0">
                <a:solidFill>
                  <a:schemeClr val="bg1"/>
                </a:solidFill>
              </a:rPr>
              <a:t>Amazon Cooperation Treaty Organization</a:t>
            </a:r>
            <a:br>
              <a:rPr lang="en-US" sz="1600" b="1" dirty="0">
                <a:solidFill>
                  <a:schemeClr val="bg1"/>
                </a:solidFill>
              </a:rPr>
            </a:br>
            <a:r>
              <a:rPr lang="en-US" sz="1600" b="1" dirty="0">
                <a:solidFill>
                  <a:schemeClr val="bg1"/>
                </a:solidFill>
                <a:hlinkClick r:id="rId3"/>
              </a:rPr>
              <a:t>rathna.kewal@otca.org</a:t>
            </a:r>
            <a:endParaRPr lang="en-US" sz="1600" b="1" dirty="0">
              <a:solidFill>
                <a:schemeClr val="bg1"/>
              </a:solidFill>
            </a:endParaRPr>
          </a:p>
          <a:p>
            <a:pPr marL="0" indent="0" algn="ctr">
              <a:buNone/>
            </a:pPr>
            <a:br>
              <a:rPr lang="en-US" sz="1600" b="1" dirty="0">
                <a:solidFill>
                  <a:schemeClr val="bg1"/>
                </a:solidFill>
              </a:rPr>
            </a:br>
            <a:br>
              <a:rPr lang="en-US" sz="1600" b="1" dirty="0">
                <a:solidFill>
                  <a:schemeClr val="bg1"/>
                </a:solidFill>
              </a:rPr>
            </a:br>
            <a:endParaRPr lang="es-EC" sz="1600" b="1" dirty="0">
              <a:solidFill>
                <a:schemeClr val="bg1"/>
              </a:solidFill>
            </a:endParaRPr>
          </a:p>
        </p:txBody>
      </p:sp>
    </p:spTree>
    <p:extLst>
      <p:ext uri="{BB962C8B-B14F-4D97-AF65-F5344CB8AC3E}">
        <p14:creationId xmlns:p14="http://schemas.microsoft.com/office/powerpoint/2010/main" val="2191056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E23"/>
        </a:solidFill>
        <a:effectLst/>
      </p:bgPr>
    </p:bg>
    <p:spTree>
      <p:nvGrpSpPr>
        <p:cNvPr id="1" name=""/>
        <p:cNvGrpSpPr/>
        <p:nvPr/>
      </p:nvGrpSpPr>
      <p:grpSpPr>
        <a:xfrm>
          <a:off x="0" y="0"/>
          <a:ext cx="0" cy="0"/>
          <a:chOff x="0" y="0"/>
          <a:chExt cx="0" cy="0"/>
        </a:xfrm>
      </p:grpSpPr>
      <p:sp>
        <p:nvSpPr>
          <p:cNvPr id="2" name="Freeform 2"/>
          <p:cNvSpPr/>
          <p:nvPr/>
        </p:nvSpPr>
        <p:spPr>
          <a:xfrm>
            <a:off x="0" y="598131"/>
            <a:ext cx="5082122" cy="3947239"/>
          </a:xfrm>
          <a:custGeom>
            <a:avLst/>
            <a:gdLst/>
            <a:ahLst/>
            <a:cxnLst/>
            <a:rect l="l" t="t" r="r" b="b"/>
            <a:pathLst>
              <a:path w="10164244" h="7894478">
                <a:moveTo>
                  <a:pt x="0" y="0"/>
                </a:moveTo>
                <a:lnTo>
                  <a:pt x="10164244" y="0"/>
                </a:lnTo>
                <a:lnTo>
                  <a:pt x="10164244" y="7894478"/>
                </a:lnTo>
                <a:lnTo>
                  <a:pt x="0" y="7894478"/>
                </a:lnTo>
                <a:lnTo>
                  <a:pt x="0" y="0"/>
                </a:lnTo>
                <a:close/>
              </a:path>
            </a:pathLst>
          </a:custGeom>
          <a:blipFill>
            <a:blip r:embed="rId2"/>
            <a:stretch>
              <a:fillRect/>
            </a:stretch>
          </a:blipFill>
        </p:spPr>
        <p:txBody>
          <a:bodyPr/>
          <a:lstStyle/>
          <a:p>
            <a:pPr defTabSz="457200">
              <a:buClrTx/>
            </a:pPr>
            <a:endParaRPr lang="pt-BR" sz="900" kern="1200">
              <a:solidFill>
                <a:prstClr val="black"/>
              </a:solidFill>
              <a:latin typeface="Calibri"/>
              <a:ea typeface="+mn-ea"/>
              <a:cs typeface="+mn-cs"/>
            </a:endParaRPr>
          </a:p>
        </p:txBody>
      </p:sp>
      <p:grpSp>
        <p:nvGrpSpPr>
          <p:cNvPr id="3" name="Group 3"/>
          <p:cNvGrpSpPr/>
          <p:nvPr/>
        </p:nvGrpSpPr>
        <p:grpSpPr>
          <a:xfrm>
            <a:off x="5082122" y="774785"/>
            <a:ext cx="1851345" cy="1947501"/>
            <a:chOff x="0" y="0"/>
            <a:chExt cx="1356877" cy="1427351"/>
          </a:xfrm>
        </p:grpSpPr>
        <p:sp>
          <p:nvSpPr>
            <p:cNvPr id="4" name="Freeform 4"/>
            <p:cNvSpPr/>
            <p:nvPr/>
          </p:nvSpPr>
          <p:spPr>
            <a:xfrm>
              <a:off x="0" y="0"/>
              <a:ext cx="1356877" cy="1427351"/>
            </a:xfrm>
            <a:custGeom>
              <a:avLst/>
              <a:gdLst/>
              <a:ahLst/>
              <a:cxnLst/>
              <a:rect l="l" t="t" r="r" b="b"/>
              <a:pathLst>
                <a:path w="1356877" h="1427351">
                  <a:moveTo>
                    <a:pt x="104545" y="0"/>
                  </a:moveTo>
                  <a:lnTo>
                    <a:pt x="1252333" y="0"/>
                  </a:lnTo>
                  <a:cubicBezTo>
                    <a:pt x="1310071" y="0"/>
                    <a:pt x="1356877" y="46806"/>
                    <a:pt x="1356877" y="104545"/>
                  </a:cubicBezTo>
                  <a:lnTo>
                    <a:pt x="1356877" y="1322807"/>
                  </a:lnTo>
                  <a:cubicBezTo>
                    <a:pt x="1356877" y="1380545"/>
                    <a:pt x="1310071" y="1427351"/>
                    <a:pt x="1252333" y="1427351"/>
                  </a:cubicBezTo>
                  <a:lnTo>
                    <a:pt x="104545" y="1427351"/>
                  </a:lnTo>
                  <a:cubicBezTo>
                    <a:pt x="46806" y="1427351"/>
                    <a:pt x="0" y="1380545"/>
                    <a:pt x="0" y="1322807"/>
                  </a:cubicBezTo>
                  <a:lnTo>
                    <a:pt x="0" y="104545"/>
                  </a:lnTo>
                  <a:cubicBezTo>
                    <a:pt x="0" y="46806"/>
                    <a:pt x="46806" y="0"/>
                    <a:pt x="104545" y="0"/>
                  </a:cubicBezTo>
                  <a:close/>
                </a:path>
              </a:pathLst>
            </a:custGeom>
            <a:solidFill>
              <a:srgbClr val="00221A">
                <a:alpha val="89804"/>
              </a:srgbClr>
            </a:solidFill>
            <a:ln cap="rnd">
              <a:noFill/>
              <a:prstDash val="solid"/>
              <a:round/>
            </a:ln>
          </p:spPr>
          <p:txBody>
            <a:bodyPr/>
            <a:lstStyle/>
            <a:p>
              <a:pPr defTabSz="457200">
                <a:buClrTx/>
              </a:pPr>
              <a:endParaRPr lang="pt-BR" sz="900" kern="1200">
                <a:solidFill>
                  <a:prstClr val="black"/>
                </a:solidFill>
                <a:latin typeface="Calibri"/>
                <a:ea typeface="+mn-ea"/>
                <a:cs typeface="+mn-cs"/>
              </a:endParaRPr>
            </a:p>
          </p:txBody>
        </p:sp>
        <p:sp>
          <p:nvSpPr>
            <p:cNvPr id="5" name="TextBox 5"/>
            <p:cNvSpPr txBox="1"/>
            <p:nvPr/>
          </p:nvSpPr>
          <p:spPr>
            <a:xfrm>
              <a:off x="0" y="-47625"/>
              <a:ext cx="1356877" cy="1474976"/>
            </a:xfrm>
            <a:prstGeom prst="rect">
              <a:avLst/>
            </a:prstGeom>
          </p:spPr>
          <p:txBody>
            <a:bodyPr lIns="25400" tIns="25400" rIns="25400" bIns="25400" rtlCol="0" anchor="ctr"/>
            <a:lstStyle/>
            <a:p>
              <a:pPr algn="ctr" defTabSz="457200">
                <a:lnSpc>
                  <a:spcPts val="1820"/>
                </a:lnSpc>
                <a:buClrTx/>
              </a:pPr>
              <a:endParaRPr sz="900" kern="1200">
                <a:solidFill>
                  <a:prstClr val="black"/>
                </a:solidFill>
                <a:latin typeface="Calibri"/>
                <a:ea typeface="+mn-ea"/>
                <a:cs typeface="+mn-cs"/>
              </a:endParaRPr>
            </a:p>
          </p:txBody>
        </p:sp>
      </p:grpSp>
      <p:grpSp>
        <p:nvGrpSpPr>
          <p:cNvPr id="6" name="Group 6"/>
          <p:cNvGrpSpPr/>
          <p:nvPr/>
        </p:nvGrpSpPr>
        <p:grpSpPr>
          <a:xfrm>
            <a:off x="5082122" y="2878420"/>
            <a:ext cx="3751962" cy="1587463"/>
            <a:chOff x="0" y="0"/>
            <a:chExt cx="2749866" cy="1163474"/>
          </a:xfrm>
        </p:grpSpPr>
        <p:sp>
          <p:nvSpPr>
            <p:cNvPr id="7" name="Freeform 7"/>
            <p:cNvSpPr/>
            <p:nvPr/>
          </p:nvSpPr>
          <p:spPr>
            <a:xfrm>
              <a:off x="0" y="0"/>
              <a:ext cx="2749866" cy="1163474"/>
            </a:xfrm>
            <a:custGeom>
              <a:avLst/>
              <a:gdLst/>
              <a:ahLst/>
              <a:cxnLst/>
              <a:rect l="l" t="t" r="r" b="b"/>
              <a:pathLst>
                <a:path w="2749866" h="1163474">
                  <a:moveTo>
                    <a:pt x="51586" y="0"/>
                  </a:moveTo>
                  <a:lnTo>
                    <a:pt x="2698281" y="0"/>
                  </a:lnTo>
                  <a:cubicBezTo>
                    <a:pt x="2711962" y="0"/>
                    <a:pt x="2725083" y="5435"/>
                    <a:pt x="2734757" y="15109"/>
                  </a:cubicBezTo>
                  <a:cubicBezTo>
                    <a:pt x="2744432" y="24783"/>
                    <a:pt x="2749866" y="37904"/>
                    <a:pt x="2749866" y="51586"/>
                  </a:cubicBezTo>
                  <a:lnTo>
                    <a:pt x="2749866" y="1111888"/>
                  </a:lnTo>
                  <a:cubicBezTo>
                    <a:pt x="2749866" y="1125570"/>
                    <a:pt x="2744432" y="1138691"/>
                    <a:pt x="2734757" y="1148365"/>
                  </a:cubicBezTo>
                  <a:cubicBezTo>
                    <a:pt x="2725083" y="1158039"/>
                    <a:pt x="2711962" y="1163474"/>
                    <a:pt x="2698281" y="1163474"/>
                  </a:cubicBezTo>
                  <a:lnTo>
                    <a:pt x="51586" y="1163474"/>
                  </a:lnTo>
                  <a:cubicBezTo>
                    <a:pt x="37904" y="1163474"/>
                    <a:pt x="24783" y="1158039"/>
                    <a:pt x="15109" y="1148365"/>
                  </a:cubicBezTo>
                  <a:cubicBezTo>
                    <a:pt x="5435" y="1138691"/>
                    <a:pt x="0" y="1125570"/>
                    <a:pt x="0" y="1111888"/>
                  </a:cubicBezTo>
                  <a:lnTo>
                    <a:pt x="0" y="51586"/>
                  </a:lnTo>
                  <a:cubicBezTo>
                    <a:pt x="0" y="37904"/>
                    <a:pt x="5435" y="24783"/>
                    <a:pt x="15109" y="15109"/>
                  </a:cubicBezTo>
                  <a:cubicBezTo>
                    <a:pt x="24783" y="5435"/>
                    <a:pt x="37904" y="0"/>
                    <a:pt x="51586" y="0"/>
                  </a:cubicBezTo>
                  <a:close/>
                </a:path>
              </a:pathLst>
            </a:custGeom>
            <a:solidFill>
              <a:srgbClr val="00221A">
                <a:alpha val="89804"/>
              </a:srgbClr>
            </a:solidFill>
            <a:ln cap="rnd">
              <a:noFill/>
              <a:prstDash val="solid"/>
              <a:round/>
            </a:ln>
          </p:spPr>
          <p:txBody>
            <a:bodyPr/>
            <a:lstStyle/>
            <a:p>
              <a:pPr defTabSz="457200">
                <a:buClrTx/>
              </a:pPr>
              <a:endParaRPr lang="pt-BR" sz="900" kern="1200">
                <a:solidFill>
                  <a:prstClr val="black"/>
                </a:solidFill>
                <a:latin typeface="Calibri"/>
                <a:ea typeface="+mn-ea"/>
                <a:cs typeface="+mn-cs"/>
              </a:endParaRPr>
            </a:p>
          </p:txBody>
        </p:sp>
        <p:sp>
          <p:nvSpPr>
            <p:cNvPr id="8" name="TextBox 8"/>
            <p:cNvSpPr txBox="1"/>
            <p:nvPr/>
          </p:nvSpPr>
          <p:spPr>
            <a:xfrm>
              <a:off x="0" y="-47625"/>
              <a:ext cx="2749866" cy="1211099"/>
            </a:xfrm>
            <a:prstGeom prst="rect">
              <a:avLst/>
            </a:prstGeom>
          </p:spPr>
          <p:txBody>
            <a:bodyPr lIns="25400" tIns="25400" rIns="25400" bIns="25400" rtlCol="0" anchor="ctr"/>
            <a:lstStyle/>
            <a:p>
              <a:pPr algn="ctr" defTabSz="457200">
                <a:lnSpc>
                  <a:spcPts val="1820"/>
                </a:lnSpc>
                <a:buClrTx/>
              </a:pPr>
              <a:endParaRPr sz="900" kern="1200">
                <a:solidFill>
                  <a:prstClr val="black"/>
                </a:solidFill>
                <a:latin typeface="Calibri"/>
                <a:ea typeface="+mn-ea"/>
                <a:cs typeface="+mn-cs"/>
              </a:endParaRPr>
            </a:p>
          </p:txBody>
        </p:sp>
      </p:grpSp>
      <p:sp>
        <p:nvSpPr>
          <p:cNvPr id="9" name="TextBox 9"/>
          <p:cNvSpPr txBox="1"/>
          <p:nvPr/>
        </p:nvSpPr>
        <p:spPr>
          <a:xfrm>
            <a:off x="5221931" y="1485505"/>
            <a:ext cx="1586374" cy="1077218"/>
          </a:xfrm>
          <a:prstGeom prst="rect">
            <a:avLst/>
          </a:prstGeom>
        </p:spPr>
        <p:txBody>
          <a:bodyPr lIns="0" tIns="0" rIns="0" bIns="0" rtlCol="0" anchor="t">
            <a:spAutoFit/>
          </a:bodyPr>
          <a:lstStyle/>
          <a:p>
            <a:pPr algn="just" defTabSz="457200">
              <a:lnSpc>
                <a:spcPts val="1159"/>
              </a:lnSpc>
              <a:buClrTx/>
            </a:pPr>
            <a:r>
              <a:rPr lang="en-US" sz="1053" kern="1200" dirty="0">
                <a:solidFill>
                  <a:srgbClr val="FFFFFF">
                    <a:alpha val="80000"/>
                  </a:srgbClr>
                </a:solidFill>
                <a:latin typeface="Agrandir"/>
                <a:ea typeface="+mn-ea"/>
                <a:cs typeface="+mn-cs"/>
              </a:rPr>
              <a:t>Regional and global water reserve.</a:t>
            </a:r>
          </a:p>
          <a:p>
            <a:pPr algn="just" defTabSz="457200">
              <a:lnSpc>
                <a:spcPts val="1159"/>
              </a:lnSpc>
              <a:buClrTx/>
            </a:pPr>
            <a:r>
              <a:rPr lang="en-US" sz="1053" kern="1200" dirty="0">
                <a:solidFill>
                  <a:srgbClr val="FFFFFF">
                    <a:alpha val="80000"/>
                  </a:srgbClr>
                </a:solidFill>
                <a:latin typeface="Agrandir"/>
                <a:ea typeface="+mn-ea"/>
                <a:cs typeface="+mn-cs"/>
              </a:rPr>
              <a:t>Regulates planetary and regional climate (carbon sequestration and evapotranspiration processes).</a:t>
            </a:r>
          </a:p>
        </p:txBody>
      </p:sp>
      <p:sp>
        <p:nvSpPr>
          <p:cNvPr id="10" name="TextBox 10"/>
          <p:cNvSpPr txBox="1"/>
          <p:nvPr/>
        </p:nvSpPr>
        <p:spPr>
          <a:xfrm>
            <a:off x="5246825" y="3414081"/>
            <a:ext cx="3312629" cy="705321"/>
          </a:xfrm>
          <a:prstGeom prst="rect">
            <a:avLst/>
          </a:prstGeom>
        </p:spPr>
        <p:txBody>
          <a:bodyPr lIns="0" tIns="0" rIns="0" bIns="0" rtlCol="0" anchor="t">
            <a:spAutoFit/>
          </a:bodyPr>
          <a:lstStyle/>
          <a:p>
            <a:pPr algn="just" defTabSz="457200">
              <a:lnSpc>
                <a:spcPts val="1106"/>
              </a:lnSpc>
              <a:buClrTx/>
            </a:pPr>
            <a:r>
              <a:rPr lang="en-US" sz="1006" kern="1200" dirty="0">
                <a:solidFill>
                  <a:srgbClr val="FFFFFF">
                    <a:alpha val="80000"/>
                  </a:srgbClr>
                </a:solidFill>
                <a:latin typeface="Agrandir"/>
                <a:ea typeface="+mn-ea"/>
                <a:cs typeface="+mn-cs"/>
              </a:rPr>
              <a:t>Endemic species: 30,000 plant species, 3,000 fish species, 384 amphibian species, 550 reptile species, 950 bird species, 350 mammal species and 57 primate species.</a:t>
            </a:r>
          </a:p>
          <a:p>
            <a:pPr algn="just" defTabSz="457200">
              <a:lnSpc>
                <a:spcPts val="1106"/>
              </a:lnSpc>
              <a:buClrTx/>
            </a:pPr>
            <a:r>
              <a:rPr lang="en-US" sz="1006" kern="1200" dirty="0">
                <a:solidFill>
                  <a:srgbClr val="FFFFFF">
                    <a:alpha val="80000"/>
                  </a:srgbClr>
                </a:solidFill>
                <a:latin typeface="Agrandir"/>
                <a:ea typeface="+mn-ea"/>
                <a:cs typeface="+mn-cs"/>
              </a:rPr>
              <a:t>67.4% tropical forest and 13.3% tropical savannas.</a:t>
            </a:r>
          </a:p>
        </p:txBody>
      </p:sp>
      <p:sp>
        <p:nvSpPr>
          <p:cNvPr id="11" name="TextBox 11"/>
          <p:cNvSpPr txBox="1"/>
          <p:nvPr/>
        </p:nvSpPr>
        <p:spPr>
          <a:xfrm>
            <a:off x="5221931" y="854056"/>
            <a:ext cx="1479506" cy="538609"/>
          </a:xfrm>
          <a:prstGeom prst="rect">
            <a:avLst/>
          </a:prstGeom>
        </p:spPr>
        <p:txBody>
          <a:bodyPr lIns="0" tIns="0" rIns="0" bIns="0" rtlCol="0" anchor="t">
            <a:spAutoFit/>
          </a:bodyPr>
          <a:lstStyle/>
          <a:p>
            <a:pPr defTabSz="457200">
              <a:lnSpc>
                <a:spcPts val="2059"/>
              </a:lnSpc>
              <a:buClrTx/>
            </a:pPr>
            <a:r>
              <a:rPr lang="en-US" sz="2059" kern="1200" dirty="0">
                <a:solidFill>
                  <a:srgbClr val="119641"/>
                </a:solidFill>
                <a:latin typeface="Agrandir"/>
                <a:ea typeface="+mn-ea"/>
                <a:cs typeface="+mn-cs"/>
              </a:rPr>
              <a:t>Water resources</a:t>
            </a:r>
          </a:p>
        </p:txBody>
      </p:sp>
      <p:sp>
        <p:nvSpPr>
          <p:cNvPr id="12" name="TextBox 12"/>
          <p:cNvSpPr txBox="1"/>
          <p:nvPr/>
        </p:nvSpPr>
        <p:spPr>
          <a:xfrm>
            <a:off x="5246825" y="3073829"/>
            <a:ext cx="3471828" cy="243656"/>
          </a:xfrm>
          <a:prstGeom prst="rect">
            <a:avLst/>
          </a:prstGeom>
        </p:spPr>
        <p:txBody>
          <a:bodyPr lIns="0" tIns="0" rIns="0" bIns="0" rtlCol="0" anchor="t">
            <a:spAutoFit/>
          </a:bodyPr>
          <a:lstStyle/>
          <a:p>
            <a:pPr defTabSz="457200">
              <a:lnSpc>
                <a:spcPts val="1865"/>
              </a:lnSpc>
              <a:buClrTx/>
            </a:pPr>
            <a:r>
              <a:rPr lang="en-US" sz="1865" kern="1200" dirty="0">
                <a:solidFill>
                  <a:srgbClr val="119641"/>
                </a:solidFill>
                <a:latin typeface="Agrandir"/>
                <a:ea typeface="+mn-ea"/>
                <a:cs typeface="+mn-cs"/>
              </a:rPr>
              <a:t>Biodiversity and Ecosystems</a:t>
            </a:r>
          </a:p>
        </p:txBody>
      </p:sp>
      <p:grpSp>
        <p:nvGrpSpPr>
          <p:cNvPr id="13" name="Group 13"/>
          <p:cNvGrpSpPr/>
          <p:nvPr/>
        </p:nvGrpSpPr>
        <p:grpSpPr>
          <a:xfrm>
            <a:off x="7071580" y="774785"/>
            <a:ext cx="1851345" cy="1947501"/>
            <a:chOff x="0" y="0"/>
            <a:chExt cx="1356877" cy="1427351"/>
          </a:xfrm>
        </p:grpSpPr>
        <p:sp>
          <p:nvSpPr>
            <p:cNvPr id="14" name="Freeform 14"/>
            <p:cNvSpPr/>
            <p:nvPr/>
          </p:nvSpPr>
          <p:spPr>
            <a:xfrm>
              <a:off x="0" y="0"/>
              <a:ext cx="1356877" cy="1427351"/>
            </a:xfrm>
            <a:custGeom>
              <a:avLst/>
              <a:gdLst/>
              <a:ahLst/>
              <a:cxnLst/>
              <a:rect l="l" t="t" r="r" b="b"/>
              <a:pathLst>
                <a:path w="1356877" h="1427351">
                  <a:moveTo>
                    <a:pt x="104545" y="0"/>
                  </a:moveTo>
                  <a:lnTo>
                    <a:pt x="1252333" y="0"/>
                  </a:lnTo>
                  <a:cubicBezTo>
                    <a:pt x="1310071" y="0"/>
                    <a:pt x="1356877" y="46806"/>
                    <a:pt x="1356877" y="104545"/>
                  </a:cubicBezTo>
                  <a:lnTo>
                    <a:pt x="1356877" y="1322807"/>
                  </a:lnTo>
                  <a:cubicBezTo>
                    <a:pt x="1356877" y="1380545"/>
                    <a:pt x="1310071" y="1427351"/>
                    <a:pt x="1252333" y="1427351"/>
                  </a:cubicBezTo>
                  <a:lnTo>
                    <a:pt x="104545" y="1427351"/>
                  </a:lnTo>
                  <a:cubicBezTo>
                    <a:pt x="46806" y="1427351"/>
                    <a:pt x="0" y="1380545"/>
                    <a:pt x="0" y="1322807"/>
                  </a:cubicBezTo>
                  <a:lnTo>
                    <a:pt x="0" y="104545"/>
                  </a:lnTo>
                  <a:cubicBezTo>
                    <a:pt x="0" y="46806"/>
                    <a:pt x="46806" y="0"/>
                    <a:pt x="104545" y="0"/>
                  </a:cubicBezTo>
                  <a:close/>
                </a:path>
              </a:pathLst>
            </a:custGeom>
            <a:solidFill>
              <a:srgbClr val="00221A">
                <a:alpha val="89804"/>
              </a:srgbClr>
            </a:solidFill>
            <a:ln cap="rnd">
              <a:noFill/>
              <a:prstDash val="solid"/>
              <a:round/>
            </a:ln>
          </p:spPr>
          <p:txBody>
            <a:bodyPr/>
            <a:lstStyle/>
            <a:p>
              <a:pPr defTabSz="457200">
                <a:buClrTx/>
              </a:pPr>
              <a:endParaRPr lang="pt-BR" sz="900" kern="1200">
                <a:solidFill>
                  <a:prstClr val="black"/>
                </a:solidFill>
                <a:latin typeface="Calibri"/>
                <a:ea typeface="+mn-ea"/>
                <a:cs typeface="+mn-cs"/>
              </a:endParaRPr>
            </a:p>
          </p:txBody>
        </p:sp>
        <p:sp>
          <p:nvSpPr>
            <p:cNvPr id="15" name="TextBox 15"/>
            <p:cNvSpPr txBox="1"/>
            <p:nvPr/>
          </p:nvSpPr>
          <p:spPr>
            <a:xfrm>
              <a:off x="0" y="-47625"/>
              <a:ext cx="1356877" cy="1474976"/>
            </a:xfrm>
            <a:prstGeom prst="rect">
              <a:avLst/>
            </a:prstGeom>
          </p:spPr>
          <p:txBody>
            <a:bodyPr lIns="25400" tIns="25400" rIns="25400" bIns="25400" rtlCol="0" anchor="ctr"/>
            <a:lstStyle/>
            <a:p>
              <a:pPr algn="ctr" defTabSz="457200">
                <a:lnSpc>
                  <a:spcPts val="1820"/>
                </a:lnSpc>
                <a:buClrTx/>
              </a:pPr>
              <a:endParaRPr sz="900" kern="1200">
                <a:solidFill>
                  <a:prstClr val="black"/>
                </a:solidFill>
                <a:latin typeface="Calibri"/>
                <a:ea typeface="+mn-ea"/>
                <a:cs typeface="+mn-cs"/>
              </a:endParaRPr>
            </a:p>
          </p:txBody>
        </p:sp>
      </p:grpSp>
      <p:sp>
        <p:nvSpPr>
          <p:cNvPr id="16" name="TextBox 16"/>
          <p:cNvSpPr txBox="1"/>
          <p:nvPr/>
        </p:nvSpPr>
        <p:spPr>
          <a:xfrm>
            <a:off x="7218042" y="1428750"/>
            <a:ext cx="1616042" cy="1269578"/>
          </a:xfrm>
          <a:prstGeom prst="rect">
            <a:avLst/>
          </a:prstGeom>
        </p:spPr>
        <p:txBody>
          <a:bodyPr lIns="0" tIns="0" rIns="0" bIns="0" rtlCol="0" anchor="t">
            <a:spAutoFit/>
          </a:bodyPr>
          <a:lstStyle/>
          <a:p>
            <a:pPr defTabSz="457200">
              <a:lnSpc>
                <a:spcPts val="1106"/>
              </a:lnSpc>
              <a:buClrTx/>
            </a:pPr>
            <a:r>
              <a:rPr lang="en-US" sz="1006" kern="1200" dirty="0">
                <a:solidFill>
                  <a:srgbClr val="FFFFFF">
                    <a:alpha val="80000"/>
                  </a:srgbClr>
                </a:solidFill>
                <a:latin typeface="Agrandir"/>
                <a:ea typeface="+mn-ea"/>
                <a:cs typeface="+mn-cs"/>
              </a:rPr>
              <a:t>Approximately 50 million inhabitants.</a:t>
            </a:r>
          </a:p>
          <a:p>
            <a:pPr defTabSz="457200">
              <a:lnSpc>
                <a:spcPts val="1106"/>
              </a:lnSpc>
              <a:buClrTx/>
            </a:pPr>
            <a:r>
              <a:rPr lang="en-US" sz="1006" kern="1200" dirty="0">
                <a:solidFill>
                  <a:srgbClr val="FFFFFF">
                    <a:alpha val="80000"/>
                  </a:srgbClr>
                </a:solidFill>
                <a:latin typeface="Agrandir"/>
                <a:ea typeface="+mn-ea"/>
                <a:cs typeface="+mn-cs"/>
              </a:rPr>
              <a:t>+ than 420 indigenous peoples.</a:t>
            </a:r>
          </a:p>
          <a:p>
            <a:pPr defTabSz="457200">
              <a:lnSpc>
                <a:spcPts val="1106"/>
              </a:lnSpc>
              <a:buClrTx/>
            </a:pPr>
            <a:r>
              <a:rPr lang="en-US" sz="1006" kern="1200" dirty="0">
                <a:solidFill>
                  <a:srgbClr val="FFFFFF">
                    <a:alpha val="80000"/>
                  </a:srgbClr>
                </a:solidFill>
                <a:latin typeface="Agrandir"/>
                <a:ea typeface="+mn-ea"/>
                <a:cs typeface="+mn-cs"/>
              </a:rPr>
              <a:t>+370 languages</a:t>
            </a:r>
          </a:p>
          <a:p>
            <a:pPr defTabSz="457200">
              <a:lnSpc>
                <a:spcPts val="1106"/>
              </a:lnSpc>
              <a:buClrTx/>
            </a:pPr>
            <a:r>
              <a:rPr lang="en-US" sz="1006" kern="1200" dirty="0">
                <a:solidFill>
                  <a:srgbClr val="FFFFFF">
                    <a:alpha val="80000"/>
                  </a:srgbClr>
                </a:solidFill>
                <a:latin typeface="Agrandir"/>
                <a:ea typeface="+mn-ea"/>
                <a:cs typeface="+mn-cs"/>
              </a:rPr>
              <a:t>53% from rural activities.</a:t>
            </a:r>
          </a:p>
          <a:p>
            <a:pPr defTabSz="457200">
              <a:lnSpc>
                <a:spcPts val="1106"/>
              </a:lnSpc>
              <a:buClrTx/>
            </a:pPr>
            <a:r>
              <a:rPr lang="en-US" sz="1006" kern="1200" dirty="0">
                <a:solidFill>
                  <a:srgbClr val="FFFFFF">
                    <a:alpha val="80000"/>
                  </a:srgbClr>
                </a:solidFill>
                <a:latin typeface="Agrandir"/>
                <a:ea typeface="+mn-ea"/>
                <a:cs typeface="+mn-cs"/>
              </a:rPr>
              <a:t>31% trade.</a:t>
            </a:r>
          </a:p>
          <a:p>
            <a:pPr defTabSz="457200">
              <a:lnSpc>
                <a:spcPts val="1106"/>
              </a:lnSpc>
              <a:buClrTx/>
            </a:pPr>
            <a:r>
              <a:rPr lang="en-US" sz="1006" kern="1200" dirty="0">
                <a:solidFill>
                  <a:srgbClr val="FFFFFF">
                    <a:alpha val="80000"/>
                  </a:srgbClr>
                </a:solidFill>
                <a:latin typeface="Agrandir"/>
                <a:ea typeface="+mn-ea"/>
                <a:cs typeface="+mn-cs"/>
              </a:rPr>
              <a:t>16% manufacturing.</a:t>
            </a:r>
          </a:p>
          <a:p>
            <a:pPr defTabSz="457200">
              <a:lnSpc>
                <a:spcPts val="1106"/>
              </a:lnSpc>
              <a:buClrTx/>
            </a:pPr>
            <a:r>
              <a:rPr lang="en-US" sz="1006" kern="1200" dirty="0">
                <a:solidFill>
                  <a:srgbClr val="FFFFFF">
                    <a:alpha val="80000"/>
                  </a:srgbClr>
                </a:solidFill>
                <a:latin typeface="Agrandir"/>
                <a:ea typeface="+mn-ea"/>
                <a:cs typeface="+mn-cs"/>
              </a:rPr>
              <a:t>70% in urban areas.</a:t>
            </a:r>
          </a:p>
        </p:txBody>
      </p:sp>
      <p:sp>
        <p:nvSpPr>
          <p:cNvPr id="17" name="TextBox 17"/>
          <p:cNvSpPr txBox="1"/>
          <p:nvPr/>
        </p:nvSpPr>
        <p:spPr>
          <a:xfrm>
            <a:off x="7218042" y="858818"/>
            <a:ext cx="1704883" cy="512961"/>
          </a:xfrm>
          <a:prstGeom prst="rect">
            <a:avLst/>
          </a:prstGeom>
        </p:spPr>
        <p:txBody>
          <a:bodyPr wrap="square" lIns="0" tIns="0" rIns="0" bIns="0" rtlCol="0" anchor="t">
            <a:spAutoFit/>
          </a:bodyPr>
          <a:lstStyle/>
          <a:p>
            <a:pPr defTabSz="457200">
              <a:lnSpc>
                <a:spcPts val="2038"/>
              </a:lnSpc>
              <a:buClrTx/>
            </a:pPr>
            <a:r>
              <a:rPr lang="en-US" sz="2059" kern="1200" dirty="0">
                <a:solidFill>
                  <a:srgbClr val="119641"/>
                </a:solidFill>
                <a:latin typeface="Agrandir"/>
                <a:ea typeface="+mn-ea"/>
                <a:cs typeface="+mn-cs"/>
              </a:rPr>
              <a:t>Population and economy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9008" r="-23825" b="-32032"/>
            </a:stretch>
          </a:blipFill>
        </p:spPr>
        <p:txBody>
          <a:bodyPr/>
          <a:lstStyle/>
          <a:p>
            <a:pPr defTabSz="457200">
              <a:buClrTx/>
            </a:pPr>
            <a:endParaRPr lang="pt-BR" sz="900" kern="1200">
              <a:solidFill>
                <a:prstClr val="black"/>
              </a:solidFill>
              <a:latin typeface="Calibri"/>
              <a:ea typeface="+mn-ea"/>
              <a:cs typeface="+mn-cs"/>
            </a:endParaRPr>
          </a:p>
        </p:txBody>
      </p:sp>
      <p:grpSp>
        <p:nvGrpSpPr>
          <p:cNvPr id="3" name="Group 3"/>
          <p:cNvGrpSpPr/>
          <p:nvPr/>
        </p:nvGrpSpPr>
        <p:grpSpPr>
          <a:xfrm>
            <a:off x="6563816" y="-319267"/>
            <a:ext cx="294215" cy="5782034"/>
            <a:chOff x="0" y="0"/>
            <a:chExt cx="154977" cy="3045680"/>
          </a:xfrm>
        </p:grpSpPr>
        <p:sp>
          <p:nvSpPr>
            <p:cNvPr id="4" name="Freeform 4"/>
            <p:cNvSpPr/>
            <p:nvPr/>
          </p:nvSpPr>
          <p:spPr>
            <a:xfrm>
              <a:off x="0" y="0"/>
              <a:ext cx="154977" cy="3045680"/>
            </a:xfrm>
            <a:custGeom>
              <a:avLst/>
              <a:gdLst/>
              <a:ahLst/>
              <a:cxnLst/>
              <a:rect l="l" t="t" r="r" b="b"/>
              <a:pathLst>
                <a:path w="154977" h="3045680">
                  <a:moveTo>
                    <a:pt x="0" y="0"/>
                  </a:moveTo>
                  <a:lnTo>
                    <a:pt x="154977" y="0"/>
                  </a:lnTo>
                  <a:lnTo>
                    <a:pt x="154977" y="3045680"/>
                  </a:lnTo>
                  <a:lnTo>
                    <a:pt x="0" y="3045680"/>
                  </a:lnTo>
                  <a:close/>
                </a:path>
              </a:pathLst>
            </a:custGeom>
            <a:solidFill>
              <a:srgbClr val="AB4A0D"/>
            </a:solidFill>
          </p:spPr>
          <p:txBody>
            <a:bodyPr/>
            <a:lstStyle/>
            <a:p>
              <a:pPr defTabSz="457200">
                <a:buClrTx/>
              </a:pPr>
              <a:endParaRPr lang="pt-BR" sz="900" kern="1200">
                <a:solidFill>
                  <a:prstClr val="black"/>
                </a:solidFill>
                <a:latin typeface="Calibri"/>
                <a:ea typeface="+mn-ea"/>
                <a:cs typeface="+mn-cs"/>
              </a:endParaRPr>
            </a:p>
          </p:txBody>
        </p:sp>
        <p:sp>
          <p:nvSpPr>
            <p:cNvPr id="5" name="TextBox 5"/>
            <p:cNvSpPr txBox="1"/>
            <p:nvPr/>
          </p:nvSpPr>
          <p:spPr>
            <a:xfrm>
              <a:off x="0" y="-38100"/>
              <a:ext cx="154977" cy="3083780"/>
            </a:xfrm>
            <a:prstGeom prst="rect">
              <a:avLst/>
            </a:prstGeom>
          </p:spPr>
          <p:txBody>
            <a:bodyPr lIns="25400" tIns="25400" rIns="25400" bIns="25400" rtlCol="0" anchor="ctr"/>
            <a:lstStyle/>
            <a:p>
              <a:pPr algn="ctr" defTabSz="457200">
                <a:lnSpc>
                  <a:spcPts val="1330"/>
                </a:lnSpc>
                <a:spcBef>
                  <a:spcPct val="0"/>
                </a:spcBef>
                <a:buClrTx/>
              </a:pPr>
              <a:endParaRPr sz="900" kern="1200">
                <a:solidFill>
                  <a:prstClr val="black"/>
                </a:solidFill>
                <a:latin typeface="Calibri"/>
                <a:ea typeface="+mn-ea"/>
                <a:cs typeface="+mn-cs"/>
              </a:endParaRPr>
            </a:p>
          </p:txBody>
        </p:sp>
      </p:grpSp>
      <p:grpSp>
        <p:nvGrpSpPr>
          <p:cNvPr id="6" name="Group 6"/>
          <p:cNvGrpSpPr/>
          <p:nvPr/>
        </p:nvGrpSpPr>
        <p:grpSpPr>
          <a:xfrm>
            <a:off x="6858031" y="0"/>
            <a:ext cx="2285969" cy="5143500"/>
            <a:chOff x="0" y="0"/>
            <a:chExt cx="1204132" cy="2709333"/>
          </a:xfrm>
        </p:grpSpPr>
        <p:sp>
          <p:nvSpPr>
            <p:cNvPr id="7" name="Freeform 7"/>
            <p:cNvSpPr/>
            <p:nvPr/>
          </p:nvSpPr>
          <p:spPr>
            <a:xfrm>
              <a:off x="0" y="0"/>
              <a:ext cx="1204132" cy="2709333"/>
            </a:xfrm>
            <a:custGeom>
              <a:avLst/>
              <a:gdLst/>
              <a:ahLst/>
              <a:cxnLst/>
              <a:rect l="l" t="t" r="r" b="b"/>
              <a:pathLst>
                <a:path w="1204132" h="2709333">
                  <a:moveTo>
                    <a:pt x="0" y="0"/>
                  </a:moveTo>
                  <a:lnTo>
                    <a:pt x="1204132" y="0"/>
                  </a:lnTo>
                  <a:lnTo>
                    <a:pt x="1204132" y="2709333"/>
                  </a:lnTo>
                  <a:lnTo>
                    <a:pt x="0" y="2709333"/>
                  </a:lnTo>
                  <a:close/>
                </a:path>
              </a:pathLst>
            </a:custGeom>
            <a:solidFill>
              <a:srgbClr val="CFF6F4"/>
            </a:solidFill>
          </p:spPr>
          <p:txBody>
            <a:bodyPr/>
            <a:lstStyle/>
            <a:p>
              <a:pPr defTabSz="457200">
                <a:buClrTx/>
              </a:pPr>
              <a:endParaRPr lang="pt-BR" sz="900" kern="1200">
                <a:solidFill>
                  <a:prstClr val="black"/>
                </a:solidFill>
                <a:latin typeface="Calibri"/>
                <a:ea typeface="+mn-ea"/>
                <a:cs typeface="+mn-cs"/>
              </a:endParaRPr>
            </a:p>
          </p:txBody>
        </p:sp>
        <p:sp>
          <p:nvSpPr>
            <p:cNvPr id="8" name="TextBox 8"/>
            <p:cNvSpPr txBox="1"/>
            <p:nvPr/>
          </p:nvSpPr>
          <p:spPr>
            <a:xfrm>
              <a:off x="0" y="-38100"/>
              <a:ext cx="1204132" cy="2747433"/>
            </a:xfrm>
            <a:prstGeom prst="rect">
              <a:avLst/>
            </a:prstGeom>
          </p:spPr>
          <p:txBody>
            <a:bodyPr lIns="25400" tIns="25400" rIns="25400" bIns="25400" rtlCol="0" anchor="ctr"/>
            <a:lstStyle/>
            <a:p>
              <a:pPr algn="ctr" defTabSz="457200">
                <a:lnSpc>
                  <a:spcPts val="1330"/>
                </a:lnSpc>
                <a:spcBef>
                  <a:spcPct val="0"/>
                </a:spcBef>
                <a:buClrTx/>
              </a:pPr>
              <a:endParaRPr sz="900" kern="1200">
                <a:solidFill>
                  <a:prstClr val="black"/>
                </a:solidFill>
                <a:latin typeface="Calibri"/>
                <a:ea typeface="+mn-ea"/>
                <a:cs typeface="+mn-cs"/>
              </a:endParaRPr>
            </a:p>
          </p:txBody>
        </p:sp>
      </p:grpSp>
      <p:sp>
        <p:nvSpPr>
          <p:cNvPr id="9" name="Freeform 9"/>
          <p:cNvSpPr/>
          <p:nvPr/>
        </p:nvSpPr>
        <p:spPr>
          <a:xfrm>
            <a:off x="6858031" y="0"/>
            <a:ext cx="2285969" cy="5143500"/>
          </a:xfrm>
          <a:custGeom>
            <a:avLst/>
            <a:gdLst/>
            <a:ahLst/>
            <a:cxnLst/>
            <a:rect l="l" t="t" r="r" b="b"/>
            <a:pathLst>
              <a:path w="4571938" h="10287000">
                <a:moveTo>
                  <a:pt x="0" y="0"/>
                </a:moveTo>
                <a:lnTo>
                  <a:pt x="4571938" y="0"/>
                </a:lnTo>
                <a:lnTo>
                  <a:pt x="4571938" y="10287000"/>
                </a:lnTo>
                <a:lnTo>
                  <a:pt x="0" y="10287000"/>
                </a:lnTo>
                <a:lnTo>
                  <a:pt x="0" y="0"/>
                </a:lnTo>
                <a:close/>
              </a:path>
            </a:pathLst>
          </a:custGeom>
          <a:blipFill>
            <a:blip r:embed="rId3"/>
            <a:stretch>
              <a:fillRect l="-188560" r="-19005"/>
            </a:stretch>
          </a:blipFill>
        </p:spPr>
        <p:txBody>
          <a:bodyPr/>
          <a:lstStyle/>
          <a:p>
            <a:pPr defTabSz="457200">
              <a:buClrTx/>
            </a:pPr>
            <a:endParaRPr lang="pt-BR" sz="900" kern="1200">
              <a:solidFill>
                <a:prstClr val="black"/>
              </a:solidFill>
              <a:latin typeface="Calibri"/>
              <a:ea typeface="+mn-ea"/>
              <a:cs typeface="+mn-cs"/>
            </a:endParaRPr>
          </a:p>
        </p:txBody>
      </p:sp>
      <p:sp>
        <p:nvSpPr>
          <p:cNvPr id="10" name="AutoShape 10"/>
          <p:cNvSpPr/>
          <p:nvPr/>
        </p:nvSpPr>
        <p:spPr>
          <a:xfrm>
            <a:off x="2008911" y="1683173"/>
            <a:ext cx="834341" cy="0"/>
          </a:xfrm>
          <a:prstGeom prst="line">
            <a:avLst/>
          </a:prstGeom>
          <a:ln w="47625" cap="flat">
            <a:solidFill>
              <a:srgbClr val="FFFFFF"/>
            </a:solidFill>
            <a:prstDash val="solid"/>
            <a:headEnd type="none" w="sm" len="sm"/>
            <a:tailEnd type="none" w="sm" len="sm"/>
          </a:ln>
        </p:spPr>
        <p:txBody>
          <a:bodyPr/>
          <a:lstStyle/>
          <a:p>
            <a:pPr defTabSz="457200">
              <a:buClrTx/>
            </a:pPr>
            <a:endParaRPr lang="pt-BR" sz="900" kern="1200">
              <a:solidFill>
                <a:prstClr val="black"/>
              </a:solidFill>
              <a:latin typeface="Calibri"/>
              <a:ea typeface="+mn-ea"/>
              <a:cs typeface="+mn-cs"/>
            </a:endParaRPr>
          </a:p>
        </p:txBody>
      </p:sp>
      <p:sp>
        <p:nvSpPr>
          <p:cNvPr id="11" name="TextBox 11"/>
          <p:cNvSpPr txBox="1"/>
          <p:nvPr/>
        </p:nvSpPr>
        <p:spPr>
          <a:xfrm>
            <a:off x="2008911" y="921148"/>
            <a:ext cx="3324044" cy="512961"/>
          </a:xfrm>
          <a:prstGeom prst="rect">
            <a:avLst/>
          </a:prstGeom>
        </p:spPr>
        <p:txBody>
          <a:bodyPr lIns="0" tIns="0" rIns="0" bIns="0" rtlCol="0" anchor="t">
            <a:spAutoFit/>
          </a:bodyPr>
          <a:lstStyle/>
          <a:p>
            <a:pPr defTabSz="457200">
              <a:lnSpc>
                <a:spcPts val="4005"/>
              </a:lnSpc>
              <a:buClrTx/>
            </a:pPr>
            <a:r>
              <a:rPr lang="en-US" sz="4005" kern="1200" dirty="0">
                <a:solidFill>
                  <a:srgbClr val="FFFFFF"/>
                </a:solidFill>
                <a:latin typeface="Agrandir"/>
                <a:ea typeface="+mn-ea"/>
                <a:cs typeface="+mn-cs"/>
              </a:rPr>
              <a:t>Who are we</a:t>
            </a:r>
          </a:p>
        </p:txBody>
      </p:sp>
      <p:sp>
        <p:nvSpPr>
          <p:cNvPr id="12" name="TextBox 12"/>
          <p:cNvSpPr txBox="1"/>
          <p:nvPr/>
        </p:nvSpPr>
        <p:spPr>
          <a:xfrm>
            <a:off x="930205" y="2096716"/>
            <a:ext cx="5119227" cy="2029595"/>
          </a:xfrm>
          <a:prstGeom prst="rect">
            <a:avLst/>
          </a:prstGeom>
        </p:spPr>
        <p:txBody>
          <a:bodyPr lIns="0" tIns="0" rIns="0" bIns="0" rtlCol="0" anchor="t">
            <a:spAutoFit/>
          </a:bodyPr>
          <a:lstStyle/>
          <a:p>
            <a:pPr algn="just" defTabSz="457200">
              <a:lnSpc>
                <a:spcPts val="2010"/>
              </a:lnSpc>
              <a:buClrTx/>
            </a:pPr>
            <a:r>
              <a:rPr lang="en-US" sz="1435" kern="1200" spc="-14" dirty="0">
                <a:solidFill>
                  <a:srgbClr val="FFFFFF"/>
                </a:solidFill>
                <a:latin typeface="Now"/>
                <a:ea typeface="+mn-ea"/>
                <a:cs typeface="+mn-cs"/>
              </a:rPr>
              <a:t>The ACTO, made up of eight Amazonian countries, is a unique intergovernmental organization in Latin America, formed based on the </a:t>
            </a:r>
            <a:r>
              <a:rPr lang="en-US" sz="1435" b="1" kern="1200" spc="-14" dirty="0">
                <a:solidFill>
                  <a:srgbClr val="FFFFFF"/>
                </a:solidFill>
                <a:latin typeface="Now"/>
                <a:ea typeface="+mn-ea"/>
                <a:cs typeface="+mn-cs"/>
              </a:rPr>
              <a:t>Amazon Cooperation Treaty (ACT). </a:t>
            </a:r>
            <a:r>
              <a:rPr lang="en-US" sz="1435" b="1" kern="1200" spc="-14" dirty="0">
                <a:solidFill>
                  <a:srgbClr val="F79646">
                    <a:lumMod val="50000"/>
                  </a:srgbClr>
                </a:solidFill>
                <a:latin typeface="Now"/>
                <a:ea typeface="+mn-ea"/>
                <a:cs typeface="+mn-cs"/>
              </a:rPr>
              <a:t>Acting in several dimensions, such as political-diplomatic, strategic and technical</a:t>
            </a:r>
            <a:r>
              <a:rPr lang="en-US" sz="1435" b="1" kern="1200" spc="-14" dirty="0">
                <a:solidFill>
                  <a:srgbClr val="FFFFFF"/>
                </a:solidFill>
                <a:latin typeface="Now"/>
                <a:ea typeface="+mn-ea"/>
                <a:cs typeface="+mn-cs"/>
              </a:rPr>
              <a:t>, </a:t>
            </a:r>
            <a:r>
              <a:rPr lang="en-US" sz="1435" kern="1200" spc="-14" dirty="0">
                <a:solidFill>
                  <a:srgbClr val="FFFFFF"/>
                </a:solidFill>
                <a:latin typeface="Now"/>
                <a:ea typeface="+mn-ea"/>
                <a:cs typeface="+mn-cs"/>
              </a:rPr>
              <a:t>ACTO promotes synergies between governments, multilateral organizations, civil society, social movements and productive sectors to effectively implement the TCA and address socio-environmental issues in the Amazon region.</a:t>
            </a:r>
          </a:p>
        </p:txBody>
      </p:sp>
      <p:grpSp>
        <p:nvGrpSpPr>
          <p:cNvPr id="13" name="Group 13"/>
          <p:cNvGrpSpPr>
            <a:grpSpLocks noChangeAspect="1"/>
          </p:cNvGrpSpPr>
          <p:nvPr/>
        </p:nvGrpSpPr>
        <p:grpSpPr>
          <a:xfrm rot="-5400000">
            <a:off x="1254390" y="936616"/>
            <a:ext cx="356829" cy="832237"/>
            <a:chOff x="0" y="0"/>
            <a:chExt cx="1731670" cy="4038803"/>
          </a:xfrm>
        </p:grpSpPr>
        <p:sp>
          <p:nvSpPr>
            <p:cNvPr id="14" name="Freeform 14"/>
            <p:cNvSpPr/>
            <p:nvPr/>
          </p:nvSpPr>
          <p:spPr>
            <a:xfrm>
              <a:off x="312039" y="133223"/>
              <a:ext cx="588010" cy="1446276"/>
            </a:xfrm>
            <a:custGeom>
              <a:avLst/>
              <a:gdLst/>
              <a:ahLst/>
              <a:cxnLst/>
              <a:rect l="l" t="t" r="r" b="b"/>
              <a:pathLst>
                <a:path w="588010" h="1446276">
                  <a:moveTo>
                    <a:pt x="530606" y="0"/>
                  </a:moveTo>
                  <a:cubicBezTo>
                    <a:pt x="563118" y="1270"/>
                    <a:pt x="587629" y="22352"/>
                    <a:pt x="588010" y="45466"/>
                  </a:cubicBezTo>
                  <a:lnTo>
                    <a:pt x="580517" y="95631"/>
                  </a:lnTo>
                  <a:cubicBezTo>
                    <a:pt x="443865" y="520573"/>
                    <a:pt x="304927" y="944626"/>
                    <a:pt x="119380" y="1351661"/>
                  </a:cubicBezTo>
                  <a:lnTo>
                    <a:pt x="87630" y="1416177"/>
                  </a:lnTo>
                  <a:cubicBezTo>
                    <a:pt x="69215" y="1446276"/>
                    <a:pt x="29718" y="1445387"/>
                    <a:pt x="12192" y="1414018"/>
                  </a:cubicBezTo>
                  <a:cubicBezTo>
                    <a:pt x="4318" y="1400048"/>
                    <a:pt x="0" y="1381633"/>
                    <a:pt x="1016" y="1365758"/>
                  </a:cubicBezTo>
                  <a:cubicBezTo>
                    <a:pt x="2159" y="1349375"/>
                    <a:pt x="10668" y="1332992"/>
                    <a:pt x="17907" y="1317498"/>
                  </a:cubicBezTo>
                  <a:cubicBezTo>
                    <a:pt x="192405" y="939419"/>
                    <a:pt x="324231" y="545592"/>
                    <a:pt x="451739" y="150114"/>
                  </a:cubicBezTo>
                  <a:cubicBezTo>
                    <a:pt x="464312" y="110871"/>
                    <a:pt x="475742" y="70993"/>
                    <a:pt x="492887" y="33782"/>
                  </a:cubicBezTo>
                  <a:cubicBezTo>
                    <a:pt x="500253" y="17907"/>
                    <a:pt x="521081" y="8255"/>
                    <a:pt x="530606" y="127"/>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15" name="Freeform 15"/>
            <p:cNvSpPr/>
            <p:nvPr/>
          </p:nvSpPr>
          <p:spPr>
            <a:xfrm>
              <a:off x="238379" y="2539873"/>
              <a:ext cx="943610" cy="1046353"/>
            </a:xfrm>
            <a:custGeom>
              <a:avLst/>
              <a:gdLst/>
              <a:ahLst/>
              <a:cxnLst/>
              <a:rect l="l" t="t" r="r" b="b"/>
              <a:pathLst>
                <a:path w="943610" h="1046353">
                  <a:moveTo>
                    <a:pt x="880999" y="0"/>
                  </a:moveTo>
                  <a:cubicBezTo>
                    <a:pt x="937006" y="41148"/>
                    <a:pt x="943610" y="61595"/>
                    <a:pt x="913003" y="106299"/>
                  </a:cubicBezTo>
                  <a:lnTo>
                    <a:pt x="867918" y="162560"/>
                  </a:lnTo>
                  <a:cubicBezTo>
                    <a:pt x="631698" y="444500"/>
                    <a:pt x="386461" y="718312"/>
                    <a:pt x="131699" y="983615"/>
                  </a:cubicBezTo>
                  <a:cubicBezTo>
                    <a:pt x="115062" y="1001014"/>
                    <a:pt x="99695" y="1020572"/>
                    <a:pt x="80137" y="1033780"/>
                  </a:cubicBezTo>
                  <a:cubicBezTo>
                    <a:pt x="67691" y="1042289"/>
                    <a:pt x="47371" y="1046353"/>
                    <a:pt x="32766" y="1042924"/>
                  </a:cubicBezTo>
                  <a:cubicBezTo>
                    <a:pt x="11049" y="1037971"/>
                    <a:pt x="0" y="1016889"/>
                    <a:pt x="0" y="995553"/>
                  </a:cubicBezTo>
                  <a:cubicBezTo>
                    <a:pt x="0" y="979424"/>
                    <a:pt x="5207" y="961263"/>
                    <a:pt x="13843" y="947547"/>
                  </a:cubicBezTo>
                  <a:cubicBezTo>
                    <a:pt x="24511" y="930402"/>
                    <a:pt x="40767" y="916559"/>
                    <a:pt x="54991" y="901700"/>
                  </a:cubicBezTo>
                  <a:cubicBezTo>
                    <a:pt x="314833" y="631698"/>
                    <a:pt x="564134" y="352298"/>
                    <a:pt x="805180" y="65532"/>
                  </a:cubicBezTo>
                  <a:cubicBezTo>
                    <a:pt x="826770" y="39878"/>
                    <a:pt x="843026" y="6985"/>
                    <a:pt x="880999" y="127"/>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16" name="Freeform 16"/>
            <p:cNvSpPr/>
            <p:nvPr/>
          </p:nvSpPr>
          <p:spPr>
            <a:xfrm>
              <a:off x="444246" y="2120646"/>
              <a:ext cx="809117" cy="952246"/>
            </a:xfrm>
            <a:custGeom>
              <a:avLst/>
              <a:gdLst/>
              <a:ahLst/>
              <a:cxnLst/>
              <a:rect l="l" t="t" r="r" b="b"/>
              <a:pathLst>
                <a:path w="809117" h="952246">
                  <a:moveTo>
                    <a:pt x="808990" y="57150"/>
                  </a:moveTo>
                  <a:cubicBezTo>
                    <a:pt x="800608" y="76200"/>
                    <a:pt x="796798" y="89789"/>
                    <a:pt x="789178" y="100711"/>
                  </a:cubicBezTo>
                  <a:lnTo>
                    <a:pt x="749935" y="148590"/>
                  </a:lnTo>
                  <a:cubicBezTo>
                    <a:pt x="543687" y="393319"/>
                    <a:pt x="337312" y="638048"/>
                    <a:pt x="131064" y="882904"/>
                  </a:cubicBezTo>
                  <a:lnTo>
                    <a:pt x="91059" y="930148"/>
                  </a:lnTo>
                  <a:cubicBezTo>
                    <a:pt x="75692" y="946658"/>
                    <a:pt x="56515" y="952246"/>
                    <a:pt x="35179" y="942086"/>
                  </a:cubicBezTo>
                  <a:cubicBezTo>
                    <a:pt x="13208" y="931672"/>
                    <a:pt x="0" y="905002"/>
                    <a:pt x="6223" y="881634"/>
                  </a:cubicBezTo>
                  <a:lnTo>
                    <a:pt x="22606" y="844296"/>
                  </a:lnTo>
                  <a:cubicBezTo>
                    <a:pt x="33909" y="827151"/>
                    <a:pt x="47244" y="811149"/>
                    <a:pt x="60452" y="795401"/>
                  </a:cubicBezTo>
                  <a:lnTo>
                    <a:pt x="672211" y="68580"/>
                  </a:lnTo>
                  <a:cubicBezTo>
                    <a:pt x="687705" y="50165"/>
                    <a:pt x="702945" y="30607"/>
                    <a:pt x="721995" y="16510"/>
                  </a:cubicBezTo>
                  <a:cubicBezTo>
                    <a:pt x="733933" y="7620"/>
                    <a:pt x="758190" y="0"/>
                    <a:pt x="767207" y="6096"/>
                  </a:cubicBezTo>
                  <a:cubicBezTo>
                    <a:pt x="784987" y="18288"/>
                    <a:pt x="796036" y="40386"/>
                    <a:pt x="809117" y="57277"/>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17" name="Freeform 17"/>
            <p:cNvSpPr/>
            <p:nvPr/>
          </p:nvSpPr>
          <p:spPr>
            <a:xfrm>
              <a:off x="221488" y="153543"/>
              <a:ext cx="378079" cy="1132078"/>
            </a:xfrm>
            <a:custGeom>
              <a:avLst/>
              <a:gdLst/>
              <a:ahLst/>
              <a:cxnLst/>
              <a:rect l="l" t="t" r="r" b="b"/>
              <a:pathLst>
                <a:path w="378079" h="1132078">
                  <a:moveTo>
                    <a:pt x="2286" y="1056259"/>
                  </a:moveTo>
                  <a:cubicBezTo>
                    <a:pt x="4953" y="1046480"/>
                    <a:pt x="10033" y="1026668"/>
                    <a:pt x="15494" y="1006983"/>
                  </a:cubicBezTo>
                  <a:lnTo>
                    <a:pt x="264033" y="104013"/>
                  </a:lnTo>
                  <a:cubicBezTo>
                    <a:pt x="271272" y="77724"/>
                    <a:pt x="277622" y="50292"/>
                    <a:pt x="290576" y="26670"/>
                  </a:cubicBezTo>
                  <a:cubicBezTo>
                    <a:pt x="297180" y="14605"/>
                    <a:pt x="316611" y="4953"/>
                    <a:pt x="331343" y="3048"/>
                  </a:cubicBezTo>
                  <a:cubicBezTo>
                    <a:pt x="354457" y="0"/>
                    <a:pt x="371729" y="17145"/>
                    <a:pt x="374777" y="38354"/>
                  </a:cubicBezTo>
                  <a:cubicBezTo>
                    <a:pt x="378079" y="61341"/>
                    <a:pt x="376174" y="86360"/>
                    <a:pt x="370713" y="109093"/>
                  </a:cubicBezTo>
                  <a:lnTo>
                    <a:pt x="322453" y="287909"/>
                  </a:lnTo>
                  <a:cubicBezTo>
                    <a:pt x="262509" y="506222"/>
                    <a:pt x="202565" y="724535"/>
                    <a:pt x="142875" y="942975"/>
                  </a:cubicBezTo>
                  <a:lnTo>
                    <a:pt x="120904" y="1032764"/>
                  </a:lnTo>
                  <a:cubicBezTo>
                    <a:pt x="114300" y="1055624"/>
                    <a:pt x="106426" y="1078484"/>
                    <a:pt x="95504" y="1099439"/>
                  </a:cubicBezTo>
                  <a:cubicBezTo>
                    <a:pt x="83312" y="1122934"/>
                    <a:pt x="56515" y="1132078"/>
                    <a:pt x="34290" y="1124585"/>
                  </a:cubicBezTo>
                  <a:cubicBezTo>
                    <a:pt x="12192" y="1117219"/>
                    <a:pt x="0" y="1095502"/>
                    <a:pt x="2159" y="1056132"/>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18" name="Freeform 18"/>
            <p:cNvSpPr/>
            <p:nvPr/>
          </p:nvSpPr>
          <p:spPr>
            <a:xfrm>
              <a:off x="568325" y="1322324"/>
              <a:ext cx="461391" cy="671703"/>
            </a:xfrm>
            <a:custGeom>
              <a:avLst/>
              <a:gdLst/>
              <a:ahLst/>
              <a:cxnLst/>
              <a:rect l="l" t="t" r="r" b="b"/>
              <a:pathLst>
                <a:path w="461391" h="671703">
                  <a:moveTo>
                    <a:pt x="461391" y="602615"/>
                  </a:moveTo>
                  <a:cubicBezTo>
                    <a:pt x="457073" y="612267"/>
                    <a:pt x="453009" y="629666"/>
                    <a:pt x="442976" y="642239"/>
                  </a:cubicBezTo>
                  <a:cubicBezTo>
                    <a:pt x="419481" y="671703"/>
                    <a:pt x="366395" y="665988"/>
                    <a:pt x="359410" y="630809"/>
                  </a:cubicBezTo>
                  <a:cubicBezTo>
                    <a:pt x="347345" y="569976"/>
                    <a:pt x="307594" y="526923"/>
                    <a:pt x="275336" y="479044"/>
                  </a:cubicBezTo>
                  <a:lnTo>
                    <a:pt x="48006" y="147701"/>
                  </a:lnTo>
                  <a:cubicBezTo>
                    <a:pt x="34544" y="128016"/>
                    <a:pt x="20574" y="107950"/>
                    <a:pt x="10795" y="86233"/>
                  </a:cubicBezTo>
                  <a:cubicBezTo>
                    <a:pt x="0" y="62484"/>
                    <a:pt x="5842" y="39116"/>
                    <a:pt x="24130" y="19812"/>
                  </a:cubicBezTo>
                  <a:cubicBezTo>
                    <a:pt x="38481" y="4699"/>
                    <a:pt x="66548" y="0"/>
                    <a:pt x="80137" y="13589"/>
                  </a:cubicBezTo>
                  <a:lnTo>
                    <a:pt x="125984" y="68453"/>
                  </a:lnTo>
                  <a:cubicBezTo>
                    <a:pt x="220599" y="203454"/>
                    <a:pt x="314706" y="338836"/>
                    <a:pt x="408432" y="474472"/>
                  </a:cubicBezTo>
                  <a:cubicBezTo>
                    <a:pt x="433832" y="511302"/>
                    <a:pt x="458343" y="548767"/>
                    <a:pt x="461391" y="602615"/>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19" name="Freeform 19"/>
            <p:cNvSpPr/>
            <p:nvPr/>
          </p:nvSpPr>
          <p:spPr>
            <a:xfrm>
              <a:off x="652526" y="3337687"/>
              <a:ext cx="479679" cy="642874"/>
            </a:xfrm>
            <a:custGeom>
              <a:avLst/>
              <a:gdLst/>
              <a:ahLst/>
              <a:cxnLst/>
              <a:rect l="l" t="t" r="r" b="b"/>
              <a:pathLst>
                <a:path w="479679" h="642874">
                  <a:moveTo>
                    <a:pt x="2667" y="78613"/>
                  </a:moveTo>
                  <a:cubicBezTo>
                    <a:pt x="0" y="40513"/>
                    <a:pt x="15621" y="13970"/>
                    <a:pt x="37465" y="7112"/>
                  </a:cubicBezTo>
                  <a:cubicBezTo>
                    <a:pt x="60071" y="0"/>
                    <a:pt x="77470" y="10668"/>
                    <a:pt x="91567" y="27432"/>
                  </a:cubicBezTo>
                  <a:lnTo>
                    <a:pt x="123444" y="68072"/>
                  </a:lnTo>
                  <a:cubicBezTo>
                    <a:pt x="227711" y="213487"/>
                    <a:pt x="331978" y="359029"/>
                    <a:pt x="435864" y="504825"/>
                  </a:cubicBezTo>
                  <a:lnTo>
                    <a:pt x="467741" y="557784"/>
                  </a:lnTo>
                  <a:cubicBezTo>
                    <a:pt x="479679" y="582930"/>
                    <a:pt x="469011" y="604647"/>
                    <a:pt x="451739" y="623443"/>
                  </a:cubicBezTo>
                  <a:cubicBezTo>
                    <a:pt x="437134" y="639445"/>
                    <a:pt x="410337" y="642874"/>
                    <a:pt x="395986" y="628777"/>
                  </a:cubicBezTo>
                  <a:lnTo>
                    <a:pt x="356235" y="581787"/>
                  </a:lnTo>
                  <a:cubicBezTo>
                    <a:pt x="249809" y="433705"/>
                    <a:pt x="143510" y="285369"/>
                    <a:pt x="37719" y="136779"/>
                  </a:cubicBezTo>
                  <a:cubicBezTo>
                    <a:pt x="22225" y="114935"/>
                    <a:pt x="9906" y="90805"/>
                    <a:pt x="2540" y="78613"/>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20" name="Freeform 20"/>
            <p:cNvSpPr/>
            <p:nvPr/>
          </p:nvSpPr>
          <p:spPr>
            <a:xfrm>
              <a:off x="695452" y="1017905"/>
              <a:ext cx="420878" cy="665607"/>
            </a:xfrm>
            <a:custGeom>
              <a:avLst/>
              <a:gdLst/>
              <a:ahLst/>
              <a:cxnLst/>
              <a:rect l="l" t="t" r="r" b="b"/>
              <a:pathLst>
                <a:path w="420878" h="665607">
                  <a:moveTo>
                    <a:pt x="57658" y="0"/>
                  </a:moveTo>
                  <a:cubicBezTo>
                    <a:pt x="66040" y="4445"/>
                    <a:pt x="83820" y="9017"/>
                    <a:pt x="94234" y="20320"/>
                  </a:cubicBezTo>
                  <a:cubicBezTo>
                    <a:pt x="107823" y="35052"/>
                    <a:pt x="116078" y="54864"/>
                    <a:pt x="126238" y="72771"/>
                  </a:cubicBezTo>
                  <a:lnTo>
                    <a:pt x="384683" y="529209"/>
                  </a:lnTo>
                  <a:cubicBezTo>
                    <a:pt x="394716" y="546989"/>
                    <a:pt x="406527" y="564515"/>
                    <a:pt x="412877" y="583692"/>
                  </a:cubicBezTo>
                  <a:cubicBezTo>
                    <a:pt x="420878" y="607822"/>
                    <a:pt x="415417" y="630809"/>
                    <a:pt x="394970" y="648843"/>
                  </a:cubicBezTo>
                  <a:cubicBezTo>
                    <a:pt x="378968" y="663067"/>
                    <a:pt x="353060" y="665607"/>
                    <a:pt x="339344" y="650748"/>
                  </a:cubicBezTo>
                  <a:lnTo>
                    <a:pt x="302514" y="601726"/>
                  </a:lnTo>
                  <a:cubicBezTo>
                    <a:pt x="210820" y="440944"/>
                    <a:pt x="119634" y="279781"/>
                    <a:pt x="28956" y="118491"/>
                  </a:cubicBezTo>
                  <a:cubicBezTo>
                    <a:pt x="19050" y="100838"/>
                    <a:pt x="11176" y="81280"/>
                    <a:pt x="6350" y="61595"/>
                  </a:cubicBezTo>
                  <a:cubicBezTo>
                    <a:pt x="0" y="35179"/>
                    <a:pt x="23495" y="4445"/>
                    <a:pt x="57531" y="254"/>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21" name="Freeform 21"/>
            <p:cNvSpPr/>
            <p:nvPr/>
          </p:nvSpPr>
          <p:spPr>
            <a:xfrm>
              <a:off x="885444" y="3142742"/>
              <a:ext cx="451993" cy="637159"/>
            </a:xfrm>
            <a:custGeom>
              <a:avLst/>
              <a:gdLst/>
              <a:ahLst/>
              <a:cxnLst/>
              <a:rect l="l" t="t" r="r" b="b"/>
              <a:pathLst>
                <a:path w="451993" h="637159">
                  <a:moveTo>
                    <a:pt x="57785" y="508"/>
                  </a:moveTo>
                  <a:lnTo>
                    <a:pt x="71755" y="2286"/>
                  </a:lnTo>
                  <a:cubicBezTo>
                    <a:pt x="85471" y="11176"/>
                    <a:pt x="94107" y="17653"/>
                    <a:pt x="99822" y="25781"/>
                  </a:cubicBezTo>
                  <a:lnTo>
                    <a:pt x="402717" y="466217"/>
                  </a:lnTo>
                  <a:cubicBezTo>
                    <a:pt x="417957" y="488696"/>
                    <a:pt x="429641" y="514096"/>
                    <a:pt x="439674" y="539496"/>
                  </a:cubicBezTo>
                  <a:cubicBezTo>
                    <a:pt x="451993" y="570865"/>
                    <a:pt x="440690" y="601345"/>
                    <a:pt x="413512" y="620395"/>
                  </a:cubicBezTo>
                  <a:cubicBezTo>
                    <a:pt x="389636" y="637159"/>
                    <a:pt x="350647" y="630809"/>
                    <a:pt x="344170" y="604012"/>
                  </a:cubicBezTo>
                  <a:cubicBezTo>
                    <a:pt x="323850" y="520700"/>
                    <a:pt x="265303" y="460883"/>
                    <a:pt x="220599" y="392811"/>
                  </a:cubicBezTo>
                  <a:lnTo>
                    <a:pt x="40386" y="129794"/>
                  </a:lnTo>
                  <a:cubicBezTo>
                    <a:pt x="27178" y="110236"/>
                    <a:pt x="14986" y="88646"/>
                    <a:pt x="8509" y="66167"/>
                  </a:cubicBezTo>
                  <a:cubicBezTo>
                    <a:pt x="0" y="37211"/>
                    <a:pt x="30226" y="0"/>
                    <a:pt x="57658" y="381"/>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22" name="Freeform 22"/>
            <p:cNvSpPr/>
            <p:nvPr/>
          </p:nvSpPr>
          <p:spPr>
            <a:xfrm>
              <a:off x="902462" y="491617"/>
              <a:ext cx="501523" cy="550164"/>
            </a:xfrm>
            <a:custGeom>
              <a:avLst/>
              <a:gdLst/>
              <a:ahLst/>
              <a:cxnLst/>
              <a:rect l="l" t="t" r="r" b="b"/>
              <a:pathLst>
                <a:path w="501523" h="550164">
                  <a:moveTo>
                    <a:pt x="58293" y="0"/>
                  </a:moveTo>
                  <a:cubicBezTo>
                    <a:pt x="64643" y="2032"/>
                    <a:pt x="76073" y="2794"/>
                    <a:pt x="83566" y="8636"/>
                  </a:cubicBezTo>
                  <a:lnTo>
                    <a:pt x="128778" y="50419"/>
                  </a:lnTo>
                  <a:cubicBezTo>
                    <a:pt x="235204" y="167640"/>
                    <a:pt x="341122" y="285369"/>
                    <a:pt x="447167" y="402971"/>
                  </a:cubicBezTo>
                  <a:lnTo>
                    <a:pt x="480060" y="442722"/>
                  </a:lnTo>
                  <a:cubicBezTo>
                    <a:pt x="501523" y="473583"/>
                    <a:pt x="497205" y="506349"/>
                    <a:pt x="470535" y="524383"/>
                  </a:cubicBezTo>
                  <a:cubicBezTo>
                    <a:pt x="432562" y="550164"/>
                    <a:pt x="369570" y="546227"/>
                    <a:pt x="361823" y="511556"/>
                  </a:cubicBezTo>
                  <a:cubicBezTo>
                    <a:pt x="344551" y="434340"/>
                    <a:pt x="283591" y="392176"/>
                    <a:pt x="237871" y="338201"/>
                  </a:cubicBezTo>
                  <a:lnTo>
                    <a:pt x="51689" y="130429"/>
                  </a:lnTo>
                  <a:cubicBezTo>
                    <a:pt x="36068" y="112649"/>
                    <a:pt x="21463" y="92583"/>
                    <a:pt x="12065" y="71120"/>
                  </a:cubicBezTo>
                  <a:cubicBezTo>
                    <a:pt x="0" y="43688"/>
                    <a:pt x="27178" y="2032"/>
                    <a:pt x="58166" y="0"/>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23" name="Freeform 23"/>
            <p:cNvSpPr/>
            <p:nvPr/>
          </p:nvSpPr>
          <p:spPr>
            <a:xfrm>
              <a:off x="821563" y="730250"/>
              <a:ext cx="428244" cy="613156"/>
            </a:xfrm>
            <a:custGeom>
              <a:avLst/>
              <a:gdLst/>
              <a:ahLst/>
              <a:cxnLst/>
              <a:rect l="l" t="t" r="r" b="b"/>
              <a:pathLst>
                <a:path w="428244" h="613156">
                  <a:moveTo>
                    <a:pt x="428244" y="551942"/>
                  </a:moveTo>
                  <a:cubicBezTo>
                    <a:pt x="425831" y="583565"/>
                    <a:pt x="403733" y="613156"/>
                    <a:pt x="383413" y="612775"/>
                  </a:cubicBezTo>
                  <a:cubicBezTo>
                    <a:pt x="368427" y="612521"/>
                    <a:pt x="350266" y="604520"/>
                    <a:pt x="339344" y="593979"/>
                  </a:cubicBezTo>
                  <a:cubicBezTo>
                    <a:pt x="324993" y="580009"/>
                    <a:pt x="316611" y="560070"/>
                    <a:pt x="305181" y="543052"/>
                  </a:cubicBezTo>
                  <a:lnTo>
                    <a:pt x="43053" y="150241"/>
                  </a:lnTo>
                  <a:cubicBezTo>
                    <a:pt x="29845" y="130302"/>
                    <a:pt x="12065" y="111760"/>
                    <a:pt x="5334" y="89789"/>
                  </a:cubicBezTo>
                  <a:cubicBezTo>
                    <a:pt x="0" y="72517"/>
                    <a:pt x="3556" y="48895"/>
                    <a:pt x="11176" y="31750"/>
                  </a:cubicBezTo>
                  <a:cubicBezTo>
                    <a:pt x="23495" y="4064"/>
                    <a:pt x="58928" y="0"/>
                    <a:pt x="80391" y="20955"/>
                  </a:cubicBezTo>
                  <a:lnTo>
                    <a:pt x="113284" y="60071"/>
                  </a:lnTo>
                  <a:cubicBezTo>
                    <a:pt x="210185" y="205232"/>
                    <a:pt x="306959" y="350520"/>
                    <a:pt x="402844" y="496316"/>
                  </a:cubicBezTo>
                  <a:cubicBezTo>
                    <a:pt x="415544" y="515620"/>
                    <a:pt x="422402" y="538734"/>
                    <a:pt x="428244" y="551942"/>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24" name="Freeform 24"/>
            <p:cNvSpPr/>
            <p:nvPr/>
          </p:nvSpPr>
          <p:spPr>
            <a:xfrm>
              <a:off x="131826" y="58166"/>
              <a:ext cx="304165" cy="678053"/>
            </a:xfrm>
            <a:custGeom>
              <a:avLst/>
              <a:gdLst/>
              <a:ahLst/>
              <a:cxnLst/>
              <a:rect l="l" t="t" r="r" b="b"/>
              <a:pathLst>
                <a:path w="304165" h="678053">
                  <a:moveTo>
                    <a:pt x="58547" y="677164"/>
                  </a:moveTo>
                  <a:cubicBezTo>
                    <a:pt x="23622" y="678053"/>
                    <a:pt x="635" y="658622"/>
                    <a:pt x="254" y="633730"/>
                  </a:cubicBezTo>
                  <a:cubicBezTo>
                    <a:pt x="0" y="616839"/>
                    <a:pt x="1651" y="599059"/>
                    <a:pt x="7112" y="583311"/>
                  </a:cubicBezTo>
                  <a:lnTo>
                    <a:pt x="190373" y="57023"/>
                  </a:lnTo>
                  <a:cubicBezTo>
                    <a:pt x="205359" y="14732"/>
                    <a:pt x="227965" y="0"/>
                    <a:pt x="256159" y="6985"/>
                  </a:cubicBezTo>
                  <a:cubicBezTo>
                    <a:pt x="290322" y="15494"/>
                    <a:pt x="304165" y="45593"/>
                    <a:pt x="289560" y="90424"/>
                  </a:cubicBezTo>
                  <a:lnTo>
                    <a:pt x="215138" y="305054"/>
                  </a:lnTo>
                  <a:cubicBezTo>
                    <a:pt x="179578" y="409194"/>
                    <a:pt x="144526" y="513461"/>
                    <a:pt x="109728" y="617982"/>
                  </a:cubicBezTo>
                  <a:cubicBezTo>
                    <a:pt x="99441" y="648970"/>
                    <a:pt x="86233" y="675640"/>
                    <a:pt x="58293" y="677291"/>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25" name="Freeform 25"/>
            <p:cNvSpPr/>
            <p:nvPr/>
          </p:nvSpPr>
          <p:spPr>
            <a:xfrm>
              <a:off x="1230376" y="1257935"/>
              <a:ext cx="442722" cy="582803"/>
            </a:xfrm>
            <a:custGeom>
              <a:avLst/>
              <a:gdLst/>
              <a:ahLst/>
              <a:cxnLst/>
              <a:rect l="l" t="t" r="r" b="b"/>
              <a:pathLst>
                <a:path w="442722" h="582803">
                  <a:moveTo>
                    <a:pt x="64389" y="582803"/>
                  </a:moveTo>
                  <a:cubicBezTo>
                    <a:pt x="27432" y="581787"/>
                    <a:pt x="0" y="541020"/>
                    <a:pt x="9017" y="512826"/>
                  </a:cubicBezTo>
                  <a:lnTo>
                    <a:pt x="27559" y="476504"/>
                  </a:lnTo>
                  <a:cubicBezTo>
                    <a:pt x="128397" y="333375"/>
                    <a:pt x="229616" y="190500"/>
                    <a:pt x="330835" y="47498"/>
                  </a:cubicBezTo>
                  <a:lnTo>
                    <a:pt x="349758" y="23114"/>
                  </a:lnTo>
                  <a:cubicBezTo>
                    <a:pt x="365506" y="8255"/>
                    <a:pt x="383667" y="0"/>
                    <a:pt x="405638" y="9779"/>
                  </a:cubicBezTo>
                  <a:cubicBezTo>
                    <a:pt x="427609" y="19558"/>
                    <a:pt x="442722" y="45720"/>
                    <a:pt x="436499" y="68961"/>
                  </a:cubicBezTo>
                  <a:cubicBezTo>
                    <a:pt x="432181" y="85090"/>
                    <a:pt x="425323" y="101600"/>
                    <a:pt x="415671" y="115316"/>
                  </a:cubicBezTo>
                  <a:lnTo>
                    <a:pt x="111887" y="543814"/>
                  </a:lnTo>
                  <a:cubicBezTo>
                    <a:pt x="98933" y="561848"/>
                    <a:pt x="76581" y="573151"/>
                    <a:pt x="64516" y="582803"/>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26" name="Freeform 26"/>
            <p:cNvSpPr/>
            <p:nvPr/>
          </p:nvSpPr>
          <p:spPr>
            <a:xfrm>
              <a:off x="57023" y="1625473"/>
              <a:ext cx="399923" cy="560070"/>
            </a:xfrm>
            <a:custGeom>
              <a:avLst/>
              <a:gdLst/>
              <a:ahLst/>
              <a:cxnLst/>
              <a:rect l="l" t="t" r="r" b="b"/>
              <a:pathLst>
                <a:path w="399923" h="560070">
                  <a:moveTo>
                    <a:pt x="399923" y="497078"/>
                  </a:moveTo>
                  <a:cubicBezTo>
                    <a:pt x="387985" y="514604"/>
                    <a:pt x="380111" y="534289"/>
                    <a:pt x="365760" y="545719"/>
                  </a:cubicBezTo>
                  <a:cubicBezTo>
                    <a:pt x="347472" y="560070"/>
                    <a:pt x="326517" y="551942"/>
                    <a:pt x="311023" y="535559"/>
                  </a:cubicBezTo>
                  <a:lnTo>
                    <a:pt x="286131" y="502920"/>
                  </a:lnTo>
                  <a:cubicBezTo>
                    <a:pt x="202438" y="377444"/>
                    <a:pt x="118872" y="251968"/>
                    <a:pt x="35560" y="126238"/>
                  </a:cubicBezTo>
                  <a:lnTo>
                    <a:pt x="10541" y="81534"/>
                  </a:lnTo>
                  <a:cubicBezTo>
                    <a:pt x="0" y="56007"/>
                    <a:pt x="11303" y="34798"/>
                    <a:pt x="28829" y="16637"/>
                  </a:cubicBezTo>
                  <a:cubicBezTo>
                    <a:pt x="43434" y="1524"/>
                    <a:pt x="69850" y="0"/>
                    <a:pt x="84455" y="14224"/>
                  </a:cubicBezTo>
                  <a:lnTo>
                    <a:pt x="117348" y="53086"/>
                  </a:lnTo>
                  <a:cubicBezTo>
                    <a:pt x="201168" y="178435"/>
                    <a:pt x="284861" y="303911"/>
                    <a:pt x="367665" y="429895"/>
                  </a:cubicBezTo>
                  <a:cubicBezTo>
                    <a:pt x="380492" y="449326"/>
                    <a:pt x="388239" y="472059"/>
                    <a:pt x="399923" y="496951"/>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27" name="Freeform 27"/>
            <p:cNvSpPr/>
            <p:nvPr/>
          </p:nvSpPr>
          <p:spPr>
            <a:xfrm>
              <a:off x="362966" y="2280666"/>
              <a:ext cx="415544" cy="469519"/>
            </a:xfrm>
            <a:custGeom>
              <a:avLst/>
              <a:gdLst/>
              <a:ahLst/>
              <a:cxnLst/>
              <a:rect l="l" t="t" r="r" b="b"/>
              <a:pathLst>
                <a:path w="415544" h="469519">
                  <a:moveTo>
                    <a:pt x="414782" y="70485"/>
                  </a:moveTo>
                  <a:cubicBezTo>
                    <a:pt x="411353" y="77216"/>
                    <a:pt x="406400" y="94488"/>
                    <a:pt x="395605" y="106172"/>
                  </a:cubicBezTo>
                  <a:lnTo>
                    <a:pt x="327279" y="168910"/>
                  </a:lnTo>
                  <a:cubicBezTo>
                    <a:pt x="252857" y="240538"/>
                    <a:pt x="180340" y="313563"/>
                    <a:pt x="126746" y="403352"/>
                  </a:cubicBezTo>
                  <a:cubicBezTo>
                    <a:pt x="114681" y="423672"/>
                    <a:pt x="98679" y="443103"/>
                    <a:pt x="80010" y="457327"/>
                  </a:cubicBezTo>
                  <a:cubicBezTo>
                    <a:pt x="68453" y="466090"/>
                    <a:pt x="47371" y="469519"/>
                    <a:pt x="32893" y="465963"/>
                  </a:cubicBezTo>
                  <a:cubicBezTo>
                    <a:pt x="11430" y="460502"/>
                    <a:pt x="0" y="440436"/>
                    <a:pt x="2413" y="417957"/>
                  </a:cubicBezTo>
                  <a:cubicBezTo>
                    <a:pt x="4191" y="401574"/>
                    <a:pt x="8255" y="383286"/>
                    <a:pt x="17272" y="369951"/>
                  </a:cubicBezTo>
                  <a:cubicBezTo>
                    <a:pt x="90551" y="261620"/>
                    <a:pt x="167132" y="155448"/>
                    <a:pt x="265176" y="67691"/>
                  </a:cubicBezTo>
                  <a:cubicBezTo>
                    <a:pt x="290195" y="45212"/>
                    <a:pt x="321056" y="27940"/>
                    <a:pt x="351917" y="13716"/>
                  </a:cubicBezTo>
                  <a:cubicBezTo>
                    <a:pt x="381635" y="0"/>
                    <a:pt x="415544" y="27559"/>
                    <a:pt x="414782" y="70612"/>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28" name="Freeform 28"/>
            <p:cNvSpPr/>
            <p:nvPr/>
          </p:nvSpPr>
          <p:spPr>
            <a:xfrm>
              <a:off x="467360" y="1629537"/>
              <a:ext cx="337566" cy="493903"/>
            </a:xfrm>
            <a:custGeom>
              <a:avLst/>
              <a:gdLst/>
              <a:ahLst/>
              <a:cxnLst/>
              <a:rect l="l" t="t" r="r" b="b"/>
              <a:pathLst>
                <a:path w="337566" h="493903">
                  <a:moveTo>
                    <a:pt x="68326" y="4445"/>
                  </a:moveTo>
                  <a:cubicBezTo>
                    <a:pt x="77343" y="12446"/>
                    <a:pt x="95758" y="23114"/>
                    <a:pt x="106426" y="38989"/>
                  </a:cubicBezTo>
                  <a:lnTo>
                    <a:pt x="216662" y="212852"/>
                  </a:lnTo>
                  <a:cubicBezTo>
                    <a:pt x="250825" y="268478"/>
                    <a:pt x="284480" y="324231"/>
                    <a:pt x="316484" y="381000"/>
                  </a:cubicBezTo>
                  <a:cubicBezTo>
                    <a:pt x="326263" y="398399"/>
                    <a:pt x="333629" y="418846"/>
                    <a:pt x="335534" y="438404"/>
                  </a:cubicBezTo>
                  <a:cubicBezTo>
                    <a:pt x="337566" y="459994"/>
                    <a:pt x="325120" y="478663"/>
                    <a:pt x="303784" y="486410"/>
                  </a:cubicBezTo>
                  <a:cubicBezTo>
                    <a:pt x="283083" y="493903"/>
                    <a:pt x="263271" y="489966"/>
                    <a:pt x="248539" y="471551"/>
                  </a:cubicBezTo>
                  <a:lnTo>
                    <a:pt x="239776" y="461010"/>
                  </a:lnTo>
                  <a:cubicBezTo>
                    <a:pt x="166116" y="341122"/>
                    <a:pt x="96012" y="227203"/>
                    <a:pt x="26543" y="112776"/>
                  </a:cubicBezTo>
                  <a:cubicBezTo>
                    <a:pt x="17780" y="98298"/>
                    <a:pt x="10414" y="82169"/>
                    <a:pt x="6731" y="65786"/>
                  </a:cubicBezTo>
                  <a:cubicBezTo>
                    <a:pt x="0" y="35814"/>
                    <a:pt x="31369" y="0"/>
                    <a:pt x="68453" y="4445"/>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29" name="Freeform 29"/>
            <p:cNvSpPr/>
            <p:nvPr/>
          </p:nvSpPr>
          <p:spPr>
            <a:xfrm>
              <a:off x="478663" y="3510026"/>
              <a:ext cx="298323" cy="362077"/>
            </a:xfrm>
            <a:custGeom>
              <a:avLst/>
              <a:gdLst/>
              <a:ahLst/>
              <a:cxnLst/>
              <a:rect l="l" t="t" r="r" b="b"/>
              <a:pathLst>
                <a:path w="298323" h="362077">
                  <a:moveTo>
                    <a:pt x="41148" y="0"/>
                  </a:moveTo>
                  <a:cubicBezTo>
                    <a:pt x="61595" y="10414"/>
                    <a:pt x="80899" y="14097"/>
                    <a:pt x="90170" y="25781"/>
                  </a:cubicBezTo>
                  <a:cubicBezTo>
                    <a:pt x="152146" y="103759"/>
                    <a:pt x="213868" y="182118"/>
                    <a:pt x="271653" y="263271"/>
                  </a:cubicBezTo>
                  <a:cubicBezTo>
                    <a:pt x="298323" y="300736"/>
                    <a:pt x="281432" y="342646"/>
                    <a:pt x="242062" y="354838"/>
                  </a:cubicBezTo>
                  <a:cubicBezTo>
                    <a:pt x="218567" y="362077"/>
                    <a:pt x="185547" y="356235"/>
                    <a:pt x="178181" y="335788"/>
                  </a:cubicBezTo>
                  <a:cubicBezTo>
                    <a:pt x="150495" y="258191"/>
                    <a:pt x="85598" y="208788"/>
                    <a:pt x="39751" y="145161"/>
                  </a:cubicBezTo>
                  <a:cubicBezTo>
                    <a:pt x="19304" y="116840"/>
                    <a:pt x="0" y="86614"/>
                    <a:pt x="8382" y="50419"/>
                  </a:cubicBezTo>
                  <a:cubicBezTo>
                    <a:pt x="12319" y="33401"/>
                    <a:pt x="28194" y="19050"/>
                    <a:pt x="41021" y="0"/>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30" name="Freeform 30"/>
            <p:cNvSpPr/>
            <p:nvPr/>
          </p:nvSpPr>
          <p:spPr>
            <a:xfrm>
              <a:off x="1041273" y="2858643"/>
              <a:ext cx="211328" cy="296545"/>
            </a:xfrm>
            <a:custGeom>
              <a:avLst/>
              <a:gdLst/>
              <a:ahLst/>
              <a:cxnLst/>
              <a:rect l="l" t="t" r="r" b="b"/>
              <a:pathLst>
                <a:path w="211328" h="296545">
                  <a:moveTo>
                    <a:pt x="211328" y="239395"/>
                  </a:moveTo>
                  <a:cubicBezTo>
                    <a:pt x="208280" y="245999"/>
                    <a:pt x="203962" y="258826"/>
                    <a:pt x="197104" y="270129"/>
                  </a:cubicBezTo>
                  <a:cubicBezTo>
                    <a:pt x="183515" y="292481"/>
                    <a:pt x="153670" y="296545"/>
                    <a:pt x="135509" y="279781"/>
                  </a:cubicBezTo>
                  <a:lnTo>
                    <a:pt x="130175" y="275336"/>
                  </a:lnTo>
                  <a:cubicBezTo>
                    <a:pt x="89408" y="212852"/>
                    <a:pt x="49403" y="153797"/>
                    <a:pt x="12573" y="92837"/>
                  </a:cubicBezTo>
                  <a:cubicBezTo>
                    <a:pt x="0" y="71882"/>
                    <a:pt x="3048" y="46863"/>
                    <a:pt x="18923" y="25527"/>
                  </a:cubicBezTo>
                  <a:cubicBezTo>
                    <a:pt x="31115" y="9144"/>
                    <a:pt x="59817" y="0"/>
                    <a:pt x="73152" y="13081"/>
                  </a:cubicBezTo>
                  <a:cubicBezTo>
                    <a:pt x="134112" y="72771"/>
                    <a:pt x="190119" y="136398"/>
                    <a:pt x="211201" y="222631"/>
                  </a:cubicBezTo>
                  <a:lnTo>
                    <a:pt x="211328" y="229489"/>
                  </a:ln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31" name="Freeform 31"/>
            <p:cNvSpPr/>
            <p:nvPr/>
          </p:nvSpPr>
          <p:spPr>
            <a:xfrm>
              <a:off x="135382" y="2267204"/>
              <a:ext cx="248285" cy="244983"/>
            </a:xfrm>
            <a:custGeom>
              <a:avLst/>
              <a:gdLst/>
              <a:ahLst/>
              <a:cxnLst/>
              <a:rect l="l" t="t" r="r" b="b"/>
              <a:pathLst>
                <a:path w="248285" h="244983">
                  <a:moveTo>
                    <a:pt x="248285" y="69850"/>
                  </a:moveTo>
                  <a:cubicBezTo>
                    <a:pt x="245110" y="77470"/>
                    <a:pt x="242824" y="97536"/>
                    <a:pt x="231521" y="107696"/>
                  </a:cubicBezTo>
                  <a:cubicBezTo>
                    <a:pt x="180340" y="153162"/>
                    <a:pt x="127762" y="197231"/>
                    <a:pt x="73025" y="238252"/>
                  </a:cubicBezTo>
                  <a:cubicBezTo>
                    <a:pt x="64008" y="244983"/>
                    <a:pt x="39243" y="238506"/>
                    <a:pt x="26416" y="230632"/>
                  </a:cubicBezTo>
                  <a:cubicBezTo>
                    <a:pt x="7874" y="219202"/>
                    <a:pt x="0" y="197104"/>
                    <a:pt x="8636" y="176149"/>
                  </a:cubicBezTo>
                  <a:cubicBezTo>
                    <a:pt x="16256" y="157607"/>
                    <a:pt x="27051" y="137922"/>
                    <a:pt x="41783" y="124968"/>
                  </a:cubicBezTo>
                  <a:lnTo>
                    <a:pt x="170815" y="21971"/>
                  </a:lnTo>
                  <a:cubicBezTo>
                    <a:pt x="201549" y="0"/>
                    <a:pt x="246380" y="24130"/>
                    <a:pt x="248158" y="69723"/>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32" name="Freeform 32"/>
            <p:cNvSpPr/>
            <p:nvPr/>
          </p:nvSpPr>
          <p:spPr>
            <a:xfrm>
              <a:off x="128270" y="2872613"/>
              <a:ext cx="224028" cy="221361"/>
            </a:xfrm>
            <a:custGeom>
              <a:avLst/>
              <a:gdLst/>
              <a:ahLst/>
              <a:cxnLst/>
              <a:rect l="l" t="t" r="r" b="b"/>
              <a:pathLst>
                <a:path w="224028" h="221361">
                  <a:moveTo>
                    <a:pt x="50800" y="221361"/>
                  </a:moveTo>
                  <a:cubicBezTo>
                    <a:pt x="25273" y="220726"/>
                    <a:pt x="0" y="195199"/>
                    <a:pt x="1016" y="173863"/>
                  </a:cubicBezTo>
                  <a:lnTo>
                    <a:pt x="7239" y="144399"/>
                  </a:lnTo>
                  <a:cubicBezTo>
                    <a:pt x="40005" y="82296"/>
                    <a:pt x="85725" y="32639"/>
                    <a:pt x="151511" y="5588"/>
                  </a:cubicBezTo>
                  <a:cubicBezTo>
                    <a:pt x="165100" y="0"/>
                    <a:pt x="185293" y="1778"/>
                    <a:pt x="199263" y="7747"/>
                  </a:cubicBezTo>
                  <a:cubicBezTo>
                    <a:pt x="220853" y="17018"/>
                    <a:pt x="224028" y="40513"/>
                    <a:pt x="219964" y="60706"/>
                  </a:cubicBezTo>
                  <a:cubicBezTo>
                    <a:pt x="216789" y="76581"/>
                    <a:pt x="209042" y="94234"/>
                    <a:pt x="197612" y="105156"/>
                  </a:cubicBezTo>
                  <a:lnTo>
                    <a:pt x="75438" y="213741"/>
                  </a:lnTo>
                  <a:cubicBezTo>
                    <a:pt x="68453" y="219710"/>
                    <a:pt x="56515" y="219710"/>
                    <a:pt x="50800" y="221361"/>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33" name="Freeform 33"/>
            <p:cNvSpPr/>
            <p:nvPr/>
          </p:nvSpPr>
          <p:spPr>
            <a:xfrm>
              <a:off x="1418336" y="1075690"/>
              <a:ext cx="131191" cy="187071"/>
            </a:xfrm>
            <a:custGeom>
              <a:avLst/>
              <a:gdLst/>
              <a:ahLst/>
              <a:cxnLst/>
              <a:rect l="l" t="t" r="r" b="b"/>
              <a:pathLst>
                <a:path w="131191" h="187071">
                  <a:moveTo>
                    <a:pt x="131191" y="57277"/>
                  </a:moveTo>
                  <a:cubicBezTo>
                    <a:pt x="129413" y="106807"/>
                    <a:pt x="115189" y="140843"/>
                    <a:pt x="84582" y="165989"/>
                  </a:cubicBezTo>
                  <a:cubicBezTo>
                    <a:pt x="68199" y="179324"/>
                    <a:pt x="46609" y="187071"/>
                    <a:pt x="28575" y="172085"/>
                  </a:cubicBezTo>
                  <a:cubicBezTo>
                    <a:pt x="16891" y="162433"/>
                    <a:pt x="6604" y="145415"/>
                    <a:pt x="4826" y="130683"/>
                  </a:cubicBezTo>
                  <a:cubicBezTo>
                    <a:pt x="0" y="91186"/>
                    <a:pt x="17653" y="57912"/>
                    <a:pt x="43688" y="29083"/>
                  </a:cubicBezTo>
                  <a:cubicBezTo>
                    <a:pt x="61849" y="8890"/>
                    <a:pt x="92202" y="0"/>
                    <a:pt x="107188" y="14859"/>
                  </a:cubicBezTo>
                  <a:cubicBezTo>
                    <a:pt x="120269" y="27813"/>
                    <a:pt x="126238" y="48006"/>
                    <a:pt x="131191" y="57277"/>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grpSp>
      <p:grpSp>
        <p:nvGrpSpPr>
          <p:cNvPr id="34" name="Group 34"/>
          <p:cNvGrpSpPr>
            <a:grpSpLocks noChangeAspect="1"/>
          </p:cNvGrpSpPr>
          <p:nvPr/>
        </p:nvGrpSpPr>
        <p:grpSpPr>
          <a:xfrm rot="5400000">
            <a:off x="1254390" y="758202"/>
            <a:ext cx="356829" cy="832237"/>
            <a:chOff x="0" y="0"/>
            <a:chExt cx="1731670" cy="4038803"/>
          </a:xfrm>
        </p:grpSpPr>
        <p:sp>
          <p:nvSpPr>
            <p:cNvPr id="35" name="Freeform 35"/>
            <p:cNvSpPr/>
            <p:nvPr/>
          </p:nvSpPr>
          <p:spPr>
            <a:xfrm>
              <a:off x="312039" y="133223"/>
              <a:ext cx="588010" cy="1446276"/>
            </a:xfrm>
            <a:custGeom>
              <a:avLst/>
              <a:gdLst/>
              <a:ahLst/>
              <a:cxnLst/>
              <a:rect l="l" t="t" r="r" b="b"/>
              <a:pathLst>
                <a:path w="588010" h="1446276">
                  <a:moveTo>
                    <a:pt x="530606" y="0"/>
                  </a:moveTo>
                  <a:cubicBezTo>
                    <a:pt x="563118" y="1270"/>
                    <a:pt x="587629" y="22352"/>
                    <a:pt x="588010" y="45466"/>
                  </a:cubicBezTo>
                  <a:lnTo>
                    <a:pt x="580517" y="95631"/>
                  </a:lnTo>
                  <a:cubicBezTo>
                    <a:pt x="443865" y="520573"/>
                    <a:pt x="304927" y="944626"/>
                    <a:pt x="119380" y="1351661"/>
                  </a:cubicBezTo>
                  <a:lnTo>
                    <a:pt x="87630" y="1416177"/>
                  </a:lnTo>
                  <a:cubicBezTo>
                    <a:pt x="69215" y="1446276"/>
                    <a:pt x="29718" y="1445387"/>
                    <a:pt x="12192" y="1414018"/>
                  </a:cubicBezTo>
                  <a:cubicBezTo>
                    <a:pt x="4318" y="1400048"/>
                    <a:pt x="0" y="1381633"/>
                    <a:pt x="1016" y="1365758"/>
                  </a:cubicBezTo>
                  <a:cubicBezTo>
                    <a:pt x="2159" y="1349375"/>
                    <a:pt x="10668" y="1332992"/>
                    <a:pt x="17907" y="1317498"/>
                  </a:cubicBezTo>
                  <a:cubicBezTo>
                    <a:pt x="192405" y="939419"/>
                    <a:pt x="324231" y="545592"/>
                    <a:pt x="451739" y="150114"/>
                  </a:cubicBezTo>
                  <a:cubicBezTo>
                    <a:pt x="464312" y="110871"/>
                    <a:pt x="475742" y="70993"/>
                    <a:pt x="492887" y="33782"/>
                  </a:cubicBezTo>
                  <a:cubicBezTo>
                    <a:pt x="500253" y="17907"/>
                    <a:pt x="521081" y="8255"/>
                    <a:pt x="530606" y="127"/>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36" name="Freeform 36"/>
            <p:cNvSpPr/>
            <p:nvPr/>
          </p:nvSpPr>
          <p:spPr>
            <a:xfrm>
              <a:off x="238379" y="2539873"/>
              <a:ext cx="943610" cy="1046353"/>
            </a:xfrm>
            <a:custGeom>
              <a:avLst/>
              <a:gdLst/>
              <a:ahLst/>
              <a:cxnLst/>
              <a:rect l="l" t="t" r="r" b="b"/>
              <a:pathLst>
                <a:path w="943610" h="1046353">
                  <a:moveTo>
                    <a:pt x="880999" y="0"/>
                  </a:moveTo>
                  <a:cubicBezTo>
                    <a:pt x="937006" y="41148"/>
                    <a:pt x="943610" y="61595"/>
                    <a:pt x="913003" y="106299"/>
                  </a:cubicBezTo>
                  <a:lnTo>
                    <a:pt x="867918" y="162560"/>
                  </a:lnTo>
                  <a:cubicBezTo>
                    <a:pt x="631698" y="444500"/>
                    <a:pt x="386461" y="718312"/>
                    <a:pt x="131699" y="983615"/>
                  </a:cubicBezTo>
                  <a:cubicBezTo>
                    <a:pt x="115062" y="1001014"/>
                    <a:pt x="99695" y="1020572"/>
                    <a:pt x="80137" y="1033780"/>
                  </a:cubicBezTo>
                  <a:cubicBezTo>
                    <a:pt x="67691" y="1042289"/>
                    <a:pt x="47371" y="1046353"/>
                    <a:pt x="32766" y="1042924"/>
                  </a:cubicBezTo>
                  <a:cubicBezTo>
                    <a:pt x="11049" y="1037971"/>
                    <a:pt x="0" y="1016889"/>
                    <a:pt x="0" y="995553"/>
                  </a:cubicBezTo>
                  <a:cubicBezTo>
                    <a:pt x="0" y="979424"/>
                    <a:pt x="5207" y="961263"/>
                    <a:pt x="13843" y="947547"/>
                  </a:cubicBezTo>
                  <a:cubicBezTo>
                    <a:pt x="24511" y="930402"/>
                    <a:pt x="40767" y="916559"/>
                    <a:pt x="54991" y="901700"/>
                  </a:cubicBezTo>
                  <a:cubicBezTo>
                    <a:pt x="314833" y="631698"/>
                    <a:pt x="564134" y="352298"/>
                    <a:pt x="805180" y="65532"/>
                  </a:cubicBezTo>
                  <a:cubicBezTo>
                    <a:pt x="826770" y="39878"/>
                    <a:pt x="843026" y="6985"/>
                    <a:pt x="880999" y="127"/>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37" name="Freeform 37"/>
            <p:cNvSpPr/>
            <p:nvPr/>
          </p:nvSpPr>
          <p:spPr>
            <a:xfrm>
              <a:off x="444246" y="2120646"/>
              <a:ext cx="809117" cy="952246"/>
            </a:xfrm>
            <a:custGeom>
              <a:avLst/>
              <a:gdLst/>
              <a:ahLst/>
              <a:cxnLst/>
              <a:rect l="l" t="t" r="r" b="b"/>
              <a:pathLst>
                <a:path w="809117" h="952246">
                  <a:moveTo>
                    <a:pt x="808990" y="57150"/>
                  </a:moveTo>
                  <a:cubicBezTo>
                    <a:pt x="800608" y="76200"/>
                    <a:pt x="796798" y="89789"/>
                    <a:pt x="789178" y="100711"/>
                  </a:cubicBezTo>
                  <a:lnTo>
                    <a:pt x="749935" y="148590"/>
                  </a:lnTo>
                  <a:cubicBezTo>
                    <a:pt x="543687" y="393319"/>
                    <a:pt x="337312" y="638048"/>
                    <a:pt x="131064" y="882904"/>
                  </a:cubicBezTo>
                  <a:lnTo>
                    <a:pt x="91059" y="930148"/>
                  </a:lnTo>
                  <a:cubicBezTo>
                    <a:pt x="75692" y="946658"/>
                    <a:pt x="56515" y="952246"/>
                    <a:pt x="35179" y="942086"/>
                  </a:cubicBezTo>
                  <a:cubicBezTo>
                    <a:pt x="13208" y="931672"/>
                    <a:pt x="0" y="905002"/>
                    <a:pt x="6223" y="881634"/>
                  </a:cubicBezTo>
                  <a:lnTo>
                    <a:pt x="22606" y="844296"/>
                  </a:lnTo>
                  <a:cubicBezTo>
                    <a:pt x="33909" y="827151"/>
                    <a:pt x="47244" y="811149"/>
                    <a:pt x="60452" y="795401"/>
                  </a:cubicBezTo>
                  <a:lnTo>
                    <a:pt x="672211" y="68580"/>
                  </a:lnTo>
                  <a:cubicBezTo>
                    <a:pt x="687705" y="50165"/>
                    <a:pt x="702945" y="30607"/>
                    <a:pt x="721995" y="16510"/>
                  </a:cubicBezTo>
                  <a:cubicBezTo>
                    <a:pt x="733933" y="7620"/>
                    <a:pt x="758190" y="0"/>
                    <a:pt x="767207" y="6096"/>
                  </a:cubicBezTo>
                  <a:cubicBezTo>
                    <a:pt x="784987" y="18288"/>
                    <a:pt x="796036" y="40386"/>
                    <a:pt x="809117" y="57277"/>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38" name="Freeform 38"/>
            <p:cNvSpPr/>
            <p:nvPr/>
          </p:nvSpPr>
          <p:spPr>
            <a:xfrm>
              <a:off x="221488" y="153543"/>
              <a:ext cx="378079" cy="1132078"/>
            </a:xfrm>
            <a:custGeom>
              <a:avLst/>
              <a:gdLst/>
              <a:ahLst/>
              <a:cxnLst/>
              <a:rect l="l" t="t" r="r" b="b"/>
              <a:pathLst>
                <a:path w="378079" h="1132078">
                  <a:moveTo>
                    <a:pt x="2286" y="1056259"/>
                  </a:moveTo>
                  <a:cubicBezTo>
                    <a:pt x="4953" y="1046480"/>
                    <a:pt x="10033" y="1026668"/>
                    <a:pt x="15494" y="1006983"/>
                  </a:cubicBezTo>
                  <a:lnTo>
                    <a:pt x="264033" y="104013"/>
                  </a:lnTo>
                  <a:cubicBezTo>
                    <a:pt x="271272" y="77724"/>
                    <a:pt x="277622" y="50292"/>
                    <a:pt x="290576" y="26670"/>
                  </a:cubicBezTo>
                  <a:cubicBezTo>
                    <a:pt x="297180" y="14605"/>
                    <a:pt x="316611" y="4953"/>
                    <a:pt x="331343" y="3048"/>
                  </a:cubicBezTo>
                  <a:cubicBezTo>
                    <a:pt x="354457" y="0"/>
                    <a:pt x="371729" y="17145"/>
                    <a:pt x="374777" y="38354"/>
                  </a:cubicBezTo>
                  <a:cubicBezTo>
                    <a:pt x="378079" y="61341"/>
                    <a:pt x="376174" y="86360"/>
                    <a:pt x="370713" y="109093"/>
                  </a:cubicBezTo>
                  <a:lnTo>
                    <a:pt x="322453" y="287909"/>
                  </a:lnTo>
                  <a:cubicBezTo>
                    <a:pt x="262509" y="506222"/>
                    <a:pt x="202565" y="724535"/>
                    <a:pt x="142875" y="942975"/>
                  </a:cubicBezTo>
                  <a:lnTo>
                    <a:pt x="120904" y="1032764"/>
                  </a:lnTo>
                  <a:cubicBezTo>
                    <a:pt x="114300" y="1055624"/>
                    <a:pt x="106426" y="1078484"/>
                    <a:pt x="95504" y="1099439"/>
                  </a:cubicBezTo>
                  <a:cubicBezTo>
                    <a:pt x="83312" y="1122934"/>
                    <a:pt x="56515" y="1132078"/>
                    <a:pt x="34290" y="1124585"/>
                  </a:cubicBezTo>
                  <a:cubicBezTo>
                    <a:pt x="12192" y="1117219"/>
                    <a:pt x="0" y="1095502"/>
                    <a:pt x="2159" y="1056132"/>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39" name="Freeform 39"/>
            <p:cNvSpPr/>
            <p:nvPr/>
          </p:nvSpPr>
          <p:spPr>
            <a:xfrm>
              <a:off x="568325" y="1322324"/>
              <a:ext cx="461391" cy="671703"/>
            </a:xfrm>
            <a:custGeom>
              <a:avLst/>
              <a:gdLst/>
              <a:ahLst/>
              <a:cxnLst/>
              <a:rect l="l" t="t" r="r" b="b"/>
              <a:pathLst>
                <a:path w="461391" h="671703">
                  <a:moveTo>
                    <a:pt x="461391" y="602615"/>
                  </a:moveTo>
                  <a:cubicBezTo>
                    <a:pt x="457073" y="612267"/>
                    <a:pt x="453009" y="629666"/>
                    <a:pt x="442976" y="642239"/>
                  </a:cubicBezTo>
                  <a:cubicBezTo>
                    <a:pt x="419481" y="671703"/>
                    <a:pt x="366395" y="665988"/>
                    <a:pt x="359410" y="630809"/>
                  </a:cubicBezTo>
                  <a:cubicBezTo>
                    <a:pt x="347345" y="569976"/>
                    <a:pt x="307594" y="526923"/>
                    <a:pt x="275336" y="479044"/>
                  </a:cubicBezTo>
                  <a:lnTo>
                    <a:pt x="48006" y="147701"/>
                  </a:lnTo>
                  <a:cubicBezTo>
                    <a:pt x="34544" y="128016"/>
                    <a:pt x="20574" y="107950"/>
                    <a:pt x="10795" y="86233"/>
                  </a:cubicBezTo>
                  <a:cubicBezTo>
                    <a:pt x="0" y="62484"/>
                    <a:pt x="5842" y="39116"/>
                    <a:pt x="24130" y="19812"/>
                  </a:cubicBezTo>
                  <a:cubicBezTo>
                    <a:pt x="38481" y="4699"/>
                    <a:pt x="66548" y="0"/>
                    <a:pt x="80137" y="13589"/>
                  </a:cubicBezTo>
                  <a:lnTo>
                    <a:pt x="125984" y="68453"/>
                  </a:lnTo>
                  <a:cubicBezTo>
                    <a:pt x="220599" y="203454"/>
                    <a:pt x="314706" y="338836"/>
                    <a:pt x="408432" y="474472"/>
                  </a:cubicBezTo>
                  <a:cubicBezTo>
                    <a:pt x="433832" y="511302"/>
                    <a:pt x="458343" y="548767"/>
                    <a:pt x="461391" y="602615"/>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40" name="Freeform 40"/>
            <p:cNvSpPr/>
            <p:nvPr/>
          </p:nvSpPr>
          <p:spPr>
            <a:xfrm>
              <a:off x="652526" y="3337687"/>
              <a:ext cx="479679" cy="642874"/>
            </a:xfrm>
            <a:custGeom>
              <a:avLst/>
              <a:gdLst/>
              <a:ahLst/>
              <a:cxnLst/>
              <a:rect l="l" t="t" r="r" b="b"/>
              <a:pathLst>
                <a:path w="479679" h="642874">
                  <a:moveTo>
                    <a:pt x="2667" y="78613"/>
                  </a:moveTo>
                  <a:cubicBezTo>
                    <a:pt x="0" y="40513"/>
                    <a:pt x="15621" y="13970"/>
                    <a:pt x="37465" y="7112"/>
                  </a:cubicBezTo>
                  <a:cubicBezTo>
                    <a:pt x="60071" y="0"/>
                    <a:pt x="77470" y="10668"/>
                    <a:pt x="91567" y="27432"/>
                  </a:cubicBezTo>
                  <a:lnTo>
                    <a:pt x="123444" y="68072"/>
                  </a:lnTo>
                  <a:cubicBezTo>
                    <a:pt x="227711" y="213487"/>
                    <a:pt x="331978" y="359029"/>
                    <a:pt x="435864" y="504825"/>
                  </a:cubicBezTo>
                  <a:lnTo>
                    <a:pt x="467741" y="557784"/>
                  </a:lnTo>
                  <a:cubicBezTo>
                    <a:pt x="479679" y="582930"/>
                    <a:pt x="469011" y="604647"/>
                    <a:pt x="451739" y="623443"/>
                  </a:cubicBezTo>
                  <a:cubicBezTo>
                    <a:pt x="437134" y="639445"/>
                    <a:pt x="410337" y="642874"/>
                    <a:pt x="395986" y="628777"/>
                  </a:cubicBezTo>
                  <a:lnTo>
                    <a:pt x="356235" y="581787"/>
                  </a:lnTo>
                  <a:cubicBezTo>
                    <a:pt x="249809" y="433705"/>
                    <a:pt x="143510" y="285369"/>
                    <a:pt x="37719" y="136779"/>
                  </a:cubicBezTo>
                  <a:cubicBezTo>
                    <a:pt x="22225" y="114935"/>
                    <a:pt x="9906" y="90805"/>
                    <a:pt x="2540" y="78613"/>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41" name="Freeform 41"/>
            <p:cNvSpPr/>
            <p:nvPr/>
          </p:nvSpPr>
          <p:spPr>
            <a:xfrm>
              <a:off x="695452" y="1017905"/>
              <a:ext cx="420878" cy="665607"/>
            </a:xfrm>
            <a:custGeom>
              <a:avLst/>
              <a:gdLst/>
              <a:ahLst/>
              <a:cxnLst/>
              <a:rect l="l" t="t" r="r" b="b"/>
              <a:pathLst>
                <a:path w="420878" h="665607">
                  <a:moveTo>
                    <a:pt x="57658" y="0"/>
                  </a:moveTo>
                  <a:cubicBezTo>
                    <a:pt x="66040" y="4445"/>
                    <a:pt x="83820" y="9017"/>
                    <a:pt x="94234" y="20320"/>
                  </a:cubicBezTo>
                  <a:cubicBezTo>
                    <a:pt x="107823" y="35052"/>
                    <a:pt x="116078" y="54864"/>
                    <a:pt x="126238" y="72771"/>
                  </a:cubicBezTo>
                  <a:lnTo>
                    <a:pt x="384683" y="529209"/>
                  </a:lnTo>
                  <a:cubicBezTo>
                    <a:pt x="394716" y="546989"/>
                    <a:pt x="406527" y="564515"/>
                    <a:pt x="412877" y="583692"/>
                  </a:cubicBezTo>
                  <a:cubicBezTo>
                    <a:pt x="420878" y="607822"/>
                    <a:pt x="415417" y="630809"/>
                    <a:pt x="394970" y="648843"/>
                  </a:cubicBezTo>
                  <a:cubicBezTo>
                    <a:pt x="378968" y="663067"/>
                    <a:pt x="353060" y="665607"/>
                    <a:pt x="339344" y="650748"/>
                  </a:cubicBezTo>
                  <a:lnTo>
                    <a:pt x="302514" y="601726"/>
                  </a:lnTo>
                  <a:cubicBezTo>
                    <a:pt x="210820" y="440944"/>
                    <a:pt x="119634" y="279781"/>
                    <a:pt x="28956" y="118491"/>
                  </a:cubicBezTo>
                  <a:cubicBezTo>
                    <a:pt x="19050" y="100838"/>
                    <a:pt x="11176" y="81280"/>
                    <a:pt x="6350" y="61595"/>
                  </a:cubicBezTo>
                  <a:cubicBezTo>
                    <a:pt x="0" y="35179"/>
                    <a:pt x="23495" y="4445"/>
                    <a:pt x="57531" y="254"/>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42" name="Freeform 42"/>
            <p:cNvSpPr/>
            <p:nvPr/>
          </p:nvSpPr>
          <p:spPr>
            <a:xfrm>
              <a:off x="885444" y="3142742"/>
              <a:ext cx="451993" cy="637159"/>
            </a:xfrm>
            <a:custGeom>
              <a:avLst/>
              <a:gdLst/>
              <a:ahLst/>
              <a:cxnLst/>
              <a:rect l="l" t="t" r="r" b="b"/>
              <a:pathLst>
                <a:path w="451993" h="637159">
                  <a:moveTo>
                    <a:pt x="57785" y="508"/>
                  </a:moveTo>
                  <a:lnTo>
                    <a:pt x="71755" y="2286"/>
                  </a:lnTo>
                  <a:cubicBezTo>
                    <a:pt x="85471" y="11176"/>
                    <a:pt x="94107" y="17653"/>
                    <a:pt x="99822" y="25781"/>
                  </a:cubicBezTo>
                  <a:lnTo>
                    <a:pt x="402717" y="466217"/>
                  </a:lnTo>
                  <a:cubicBezTo>
                    <a:pt x="417957" y="488696"/>
                    <a:pt x="429641" y="514096"/>
                    <a:pt x="439674" y="539496"/>
                  </a:cubicBezTo>
                  <a:cubicBezTo>
                    <a:pt x="451993" y="570865"/>
                    <a:pt x="440690" y="601345"/>
                    <a:pt x="413512" y="620395"/>
                  </a:cubicBezTo>
                  <a:cubicBezTo>
                    <a:pt x="389636" y="637159"/>
                    <a:pt x="350647" y="630809"/>
                    <a:pt x="344170" y="604012"/>
                  </a:cubicBezTo>
                  <a:cubicBezTo>
                    <a:pt x="323850" y="520700"/>
                    <a:pt x="265303" y="460883"/>
                    <a:pt x="220599" y="392811"/>
                  </a:cubicBezTo>
                  <a:lnTo>
                    <a:pt x="40386" y="129794"/>
                  </a:lnTo>
                  <a:cubicBezTo>
                    <a:pt x="27178" y="110236"/>
                    <a:pt x="14986" y="88646"/>
                    <a:pt x="8509" y="66167"/>
                  </a:cubicBezTo>
                  <a:cubicBezTo>
                    <a:pt x="0" y="37211"/>
                    <a:pt x="30226" y="0"/>
                    <a:pt x="57658" y="381"/>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43" name="Freeform 43"/>
            <p:cNvSpPr/>
            <p:nvPr/>
          </p:nvSpPr>
          <p:spPr>
            <a:xfrm>
              <a:off x="902462" y="491617"/>
              <a:ext cx="501523" cy="550164"/>
            </a:xfrm>
            <a:custGeom>
              <a:avLst/>
              <a:gdLst/>
              <a:ahLst/>
              <a:cxnLst/>
              <a:rect l="l" t="t" r="r" b="b"/>
              <a:pathLst>
                <a:path w="501523" h="550164">
                  <a:moveTo>
                    <a:pt x="58293" y="0"/>
                  </a:moveTo>
                  <a:cubicBezTo>
                    <a:pt x="64643" y="2032"/>
                    <a:pt x="76073" y="2794"/>
                    <a:pt x="83566" y="8636"/>
                  </a:cubicBezTo>
                  <a:lnTo>
                    <a:pt x="128778" y="50419"/>
                  </a:lnTo>
                  <a:cubicBezTo>
                    <a:pt x="235204" y="167640"/>
                    <a:pt x="341122" y="285369"/>
                    <a:pt x="447167" y="402971"/>
                  </a:cubicBezTo>
                  <a:lnTo>
                    <a:pt x="480060" y="442722"/>
                  </a:lnTo>
                  <a:cubicBezTo>
                    <a:pt x="501523" y="473583"/>
                    <a:pt x="497205" y="506349"/>
                    <a:pt x="470535" y="524383"/>
                  </a:cubicBezTo>
                  <a:cubicBezTo>
                    <a:pt x="432562" y="550164"/>
                    <a:pt x="369570" y="546227"/>
                    <a:pt x="361823" y="511556"/>
                  </a:cubicBezTo>
                  <a:cubicBezTo>
                    <a:pt x="344551" y="434340"/>
                    <a:pt x="283591" y="392176"/>
                    <a:pt x="237871" y="338201"/>
                  </a:cubicBezTo>
                  <a:lnTo>
                    <a:pt x="51689" y="130429"/>
                  </a:lnTo>
                  <a:cubicBezTo>
                    <a:pt x="36068" y="112649"/>
                    <a:pt x="21463" y="92583"/>
                    <a:pt x="12065" y="71120"/>
                  </a:cubicBezTo>
                  <a:cubicBezTo>
                    <a:pt x="0" y="43688"/>
                    <a:pt x="27178" y="2032"/>
                    <a:pt x="58166" y="0"/>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44" name="Freeform 44"/>
            <p:cNvSpPr/>
            <p:nvPr/>
          </p:nvSpPr>
          <p:spPr>
            <a:xfrm>
              <a:off x="821563" y="730250"/>
              <a:ext cx="428244" cy="613156"/>
            </a:xfrm>
            <a:custGeom>
              <a:avLst/>
              <a:gdLst/>
              <a:ahLst/>
              <a:cxnLst/>
              <a:rect l="l" t="t" r="r" b="b"/>
              <a:pathLst>
                <a:path w="428244" h="613156">
                  <a:moveTo>
                    <a:pt x="428244" y="551942"/>
                  </a:moveTo>
                  <a:cubicBezTo>
                    <a:pt x="425831" y="583565"/>
                    <a:pt x="403733" y="613156"/>
                    <a:pt x="383413" y="612775"/>
                  </a:cubicBezTo>
                  <a:cubicBezTo>
                    <a:pt x="368427" y="612521"/>
                    <a:pt x="350266" y="604520"/>
                    <a:pt x="339344" y="593979"/>
                  </a:cubicBezTo>
                  <a:cubicBezTo>
                    <a:pt x="324993" y="580009"/>
                    <a:pt x="316611" y="560070"/>
                    <a:pt x="305181" y="543052"/>
                  </a:cubicBezTo>
                  <a:lnTo>
                    <a:pt x="43053" y="150241"/>
                  </a:lnTo>
                  <a:cubicBezTo>
                    <a:pt x="29845" y="130302"/>
                    <a:pt x="12065" y="111760"/>
                    <a:pt x="5334" y="89789"/>
                  </a:cubicBezTo>
                  <a:cubicBezTo>
                    <a:pt x="0" y="72517"/>
                    <a:pt x="3556" y="48895"/>
                    <a:pt x="11176" y="31750"/>
                  </a:cubicBezTo>
                  <a:cubicBezTo>
                    <a:pt x="23495" y="4064"/>
                    <a:pt x="58928" y="0"/>
                    <a:pt x="80391" y="20955"/>
                  </a:cubicBezTo>
                  <a:lnTo>
                    <a:pt x="113284" y="60071"/>
                  </a:lnTo>
                  <a:cubicBezTo>
                    <a:pt x="210185" y="205232"/>
                    <a:pt x="306959" y="350520"/>
                    <a:pt x="402844" y="496316"/>
                  </a:cubicBezTo>
                  <a:cubicBezTo>
                    <a:pt x="415544" y="515620"/>
                    <a:pt x="422402" y="538734"/>
                    <a:pt x="428244" y="551942"/>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45" name="Freeform 45"/>
            <p:cNvSpPr/>
            <p:nvPr/>
          </p:nvSpPr>
          <p:spPr>
            <a:xfrm>
              <a:off x="131826" y="58166"/>
              <a:ext cx="304165" cy="678053"/>
            </a:xfrm>
            <a:custGeom>
              <a:avLst/>
              <a:gdLst/>
              <a:ahLst/>
              <a:cxnLst/>
              <a:rect l="l" t="t" r="r" b="b"/>
              <a:pathLst>
                <a:path w="304165" h="678053">
                  <a:moveTo>
                    <a:pt x="58547" y="677164"/>
                  </a:moveTo>
                  <a:cubicBezTo>
                    <a:pt x="23622" y="678053"/>
                    <a:pt x="635" y="658622"/>
                    <a:pt x="254" y="633730"/>
                  </a:cubicBezTo>
                  <a:cubicBezTo>
                    <a:pt x="0" y="616839"/>
                    <a:pt x="1651" y="599059"/>
                    <a:pt x="7112" y="583311"/>
                  </a:cubicBezTo>
                  <a:lnTo>
                    <a:pt x="190373" y="57023"/>
                  </a:lnTo>
                  <a:cubicBezTo>
                    <a:pt x="205359" y="14732"/>
                    <a:pt x="227965" y="0"/>
                    <a:pt x="256159" y="6985"/>
                  </a:cubicBezTo>
                  <a:cubicBezTo>
                    <a:pt x="290322" y="15494"/>
                    <a:pt x="304165" y="45593"/>
                    <a:pt x="289560" y="90424"/>
                  </a:cubicBezTo>
                  <a:lnTo>
                    <a:pt x="215138" y="305054"/>
                  </a:lnTo>
                  <a:cubicBezTo>
                    <a:pt x="179578" y="409194"/>
                    <a:pt x="144526" y="513461"/>
                    <a:pt x="109728" y="617982"/>
                  </a:cubicBezTo>
                  <a:cubicBezTo>
                    <a:pt x="99441" y="648970"/>
                    <a:pt x="86233" y="675640"/>
                    <a:pt x="58293" y="677291"/>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46" name="Freeform 46"/>
            <p:cNvSpPr/>
            <p:nvPr/>
          </p:nvSpPr>
          <p:spPr>
            <a:xfrm>
              <a:off x="1230376" y="1257935"/>
              <a:ext cx="442722" cy="582803"/>
            </a:xfrm>
            <a:custGeom>
              <a:avLst/>
              <a:gdLst/>
              <a:ahLst/>
              <a:cxnLst/>
              <a:rect l="l" t="t" r="r" b="b"/>
              <a:pathLst>
                <a:path w="442722" h="582803">
                  <a:moveTo>
                    <a:pt x="64389" y="582803"/>
                  </a:moveTo>
                  <a:cubicBezTo>
                    <a:pt x="27432" y="581787"/>
                    <a:pt x="0" y="541020"/>
                    <a:pt x="9017" y="512826"/>
                  </a:cubicBezTo>
                  <a:lnTo>
                    <a:pt x="27559" y="476504"/>
                  </a:lnTo>
                  <a:cubicBezTo>
                    <a:pt x="128397" y="333375"/>
                    <a:pt x="229616" y="190500"/>
                    <a:pt x="330835" y="47498"/>
                  </a:cubicBezTo>
                  <a:lnTo>
                    <a:pt x="349758" y="23114"/>
                  </a:lnTo>
                  <a:cubicBezTo>
                    <a:pt x="365506" y="8255"/>
                    <a:pt x="383667" y="0"/>
                    <a:pt x="405638" y="9779"/>
                  </a:cubicBezTo>
                  <a:cubicBezTo>
                    <a:pt x="427609" y="19558"/>
                    <a:pt x="442722" y="45720"/>
                    <a:pt x="436499" y="68961"/>
                  </a:cubicBezTo>
                  <a:cubicBezTo>
                    <a:pt x="432181" y="85090"/>
                    <a:pt x="425323" y="101600"/>
                    <a:pt x="415671" y="115316"/>
                  </a:cubicBezTo>
                  <a:lnTo>
                    <a:pt x="111887" y="543814"/>
                  </a:lnTo>
                  <a:cubicBezTo>
                    <a:pt x="98933" y="561848"/>
                    <a:pt x="76581" y="573151"/>
                    <a:pt x="64516" y="582803"/>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47" name="Freeform 47"/>
            <p:cNvSpPr/>
            <p:nvPr/>
          </p:nvSpPr>
          <p:spPr>
            <a:xfrm>
              <a:off x="57023" y="1625473"/>
              <a:ext cx="399923" cy="560070"/>
            </a:xfrm>
            <a:custGeom>
              <a:avLst/>
              <a:gdLst/>
              <a:ahLst/>
              <a:cxnLst/>
              <a:rect l="l" t="t" r="r" b="b"/>
              <a:pathLst>
                <a:path w="399923" h="560070">
                  <a:moveTo>
                    <a:pt x="399923" y="497078"/>
                  </a:moveTo>
                  <a:cubicBezTo>
                    <a:pt x="387985" y="514604"/>
                    <a:pt x="380111" y="534289"/>
                    <a:pt x="365760" y="545719"/>
                  </a:cubicBezTo>
                  <a:cubicBezTo>
                    <a:pt x="347472" y="560070"/>
                    <a:pt x="326517" y="551942"/>
                    <a:pt x="311023" y="535559"/>
                  </a:cubicBezTo>
                  <a:lnTo>
                    <a:pt x="286131" y="502920"/>
                  </a:lnTo>
                  <a:cubicBezTo>
                    <a:pt x="202438" y="377444"/>
                    <a:pt x="118872" y="251968"/>
                    <a:pt x="35560" y="126238"/>
                  </a:cubicBezTo>
                  <a:lnTo>
                    <a:pt x="10541" y="81534"/>
                  </a:lnTo>
                  <a:cubicBezTo>
                    <a:pt x="0" y="56007"/>
                    <a:pt x="11303" y="34798"/>
                    <a:pt x="28829" y="16637"/>
                  </a:cubicBezTo>
                  <a:cubicBezTo>
                    <a:pt x="43434" y="1524"/>
                    <a:pt x="69850" y="0"/>
                    <a:pt x="84455" y="14224"/>
                  </a:cubicBezTo>
                  <a:lnTo>
                    <a:pt x="117348" y="53086"/>
                  </a:lnTo>
                  <a:cubicBezTo>
                    <a:pt x="201168" y="178435"/>
                    <a:pt x="284861" y="303911"/>
                    <a:pt x="367665" y="429895"/>
                  </a:cubicBezTo>
                  <a:cubicBezTo>
                    <a:pt x="380492" y="449326"/>
                    <a:pt x="388239" y="472059"/>
                    <a:pt x="399923" y="496951"/>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48" name="Freeform 48"/>
            <p:cNvSpPr/>
            <p:nvPr/>
          </p:nvSpPr>
          <p:spPr>
            <a:xfrm>
              <a:off x="362966" y="2280666"/>
              <a:ext cx="415544" cy="469519"/>
            </a:xfrm>
            <a:custGeom>
              <a:avLst/>
              <a:gdLst/>
              <a:ahLst/>
              <a:cxnLst/>
              <a:rect l="l" t="t" r="r" b="b"/>
              <a:pathLst>
                <a:path w="415544" h="469519">
                  <a:moveTo>
                    <a:pt x="414782" y="70485"/>
                  </a:moveTo>
                  <a:cubicBezTo>
                    <a:pt x="411353" y="77216"/>
                    <a:pt x="406400" y="94488"/>
                    <a:pt x="395605" y="106172"/>
                  </a:cubicBezTo>
                  <a:lnTo>
                    <a:pt x="327279" y="168910"/>
                  </a:lnTo>
                  <a:cubicBezTo>
                    <a:pt x="252857" y="240538"/>
                    <a:pt x="180340" y="313563"/>
                    <a:pt x="126746" y="403352"/>
                  </a:cubicBezTo>
                  <a:cubicBezTo>
                    <a:pt x="114681" y="423672"/>
                    <a:pt x="98679" y="443103"/>
                    <a:pt x="80010" y="457327"/>
                  </a:cubicBezTo>
                  <a:cubicBezTo>
                    <a:pt x="68453" y="466090"/>
                    <a:pt x="47371" y="469519"/>
                    <a:pt x="32893" y="465963"/>
                  </a:cubicBezTo>
                  <a:cubicBezTo>
                    <a:pt x="11430" y="460502"/>
                    <a:pt x="0" y="440436"/>
                    <a:pt x="2413" y="417957"/>
                  </a:cubicBezTo>
                  <a:cubicBezTo>
                    <a:pt x="4191" y="401574"/>
                    <a:pt x="8255" y="383286"/>
                    <a:pt x="17272" y="369951"/>
                  </a:cubicBezTo>
                  <a:cubicBezTo>
                    <a:pt x="90551" y="261620"/>
                    <a:pt x="167132" y="155448"/>
                    <a:pt x="265176" y="67691"/>
                  </a:cubicBezTo>
                  <a:cubicBezTo>
                    <a:pt x="290195" y="45212"/>
                    <a:pt x="321056" y="27940"/>
                    <a:pt x="351917" y="13716"/>
                  </a:cubicBezTo>
                  <a:cubicBezTo>
                    <a:pt x="381635" y="0"/>
                    <a:pt x="415544" y="27559"/>
                    <a:pt x="414782" y="70612"/>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49" name="Freeform 49"/>
            <p:cNvSpPr/>
            <p:nvPr/>
          </p:nvSpPr>
          <p:spPr>
            <a:xfrm>
              <a:off x="467360" y="1629537"/>
              <a:ext cx="337566" cy="493903"/>
            </a:xfrm>
            <a:custGeom>
              <a:avLst/>
              <a:gdLst/>
              <a:ahLst/>
              <a:cxnLst/>
              <a:rect l="l" t="t" r="r" b="b"/>
              <a:pathLst>
                <a:path w="337566" h="493903">
                  <a:moveTo>
                    <a:pt x="68326" y="4445"/>
                  </a:moveTo>
                  <a:cubicBezTo>
                    <a:pt x="77343" y="12446"/>
                    <a:pt x="95758" y="23114"/>
                    <a:pt x="106426" y="38989"/>
                  </a:cubicBezTo>
                  <a:lnTo>
                    <a:pt x="216662" y="212852"/>
                  </a:lnTo>
                  <a:cubicBezTo>
                    <a:pt x="250825" y="268478"/>
                    <a:pt x="284480" y="324231"/>
                    <a:pt x="316484" y="381000"/>
                  </a:cubicBezTo>
                  <a:cubicBezTo>
                    <a:pt x="326263" y="398399"/>
                    <a:pt x="333629" y="418846"/>
                    <a:pt x="335534" y="438404"/>
                  </a:cubicBezTo>
                  <a:cubicBezTo>
                    <a:pt x="337566" y="459994"/>
                    <a:pt x="325120" y="478663"/>
                    <a:pt x="303784" y="486410"/>
                  </a:cubicBezTo>
                  <a:cubicBezTo>
                    <a:pt x="283083" y="493903"/>
                    <a:pt x="263271" y="489966"/>
                    <a:pt x="248539" y="471551"/>
                  </a:cubicBezTo>
                  <a:lnTo>
                    <a:pt x="239776" y="461010"/>
                  </a:lnTo>
                  <a:cubicBezTo>
                    <a:pt x="166116" y="341122"/>
                    <a:pt x="96012" y="227203"/>
                    <a:pt x="26543" y="112776"/>
                  </a:cubicBezTo>
                  <a:cubicBezTo>
                    <a:pt x="17780" y="98298"/>
                    <a:pt x="10414" y="82169"/>
                    <a:pt x="6731" y="65786"/>
                  </a:cubicBezTo>
                  <a:cubicBezTo>
                    <a:pt x="0" y="35814"/>
                    <a:pt x="31369" y="0"/>
                    <a:pt x="68453" y="4445"/>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50" name="Freeform 50"/>
            <p:cNvSpPr/>
            <p:nvPr/>
          </p:nvSpPr>
          <p:spPr>
            <a:xfrm>
              <a:off x="478663" y="3510026"/>
              <a:ext cx="298323" cy="362077"/>
            </a:xfrm>
            <a:custGeom>
              <a:avLst/>
              <a:gdLst/>
              <a:ahLst/>
              <a:cxnLst/>
              <a:rect l="l" t="t" r="r" b="b"/>
              <a:pathLst>
                <a:path w="298323" h="362077">
                  <a:moveTo>
                    <a:pt x="41148" y="0"/>
                  </a:moveTo>
                  <a:cubicBezTo>
                    <a:pt x="61595" y="10414"/>
                    <a:pt x="80899" y="14097"/>
                    <a:pt x="90170" y="25781"/>
                  </a:cubicBezTo>
                  <a:cubicBezTo>
                    <a:pt x="152146" y="103759"/>
                    <a:pt x="213868" y="182118"/>
                    <a:pt x="271653" y="263271"/>
                  </a:cubicBezTo>
                  <a:cubicBezTo>
                    <a:pt x="298323" y="300736"/>
                    <a:pt x="281432" y="342646"/>
                    <a:pt x="242062" y="354838"/>
                  </a:cubicBezTo>
                  <a:cubicBezTo>
                    <a:pt x="218567" y="362077"/>
                    <a:pt x="185547" y="356235"/>
                    <a:pt x="178181" y="335788"/>
                  </a:cubicBezTo>
                  <a:cubicBezTo>
                    <a:pt x="150495" y="258191"/>
                    <a:pt x="85598" y="208788"/>
                    <a:pt x="39751" y="145161"/>
                  </a:cubicBezTo>
                  <a:cubicBezTo>
                    <a:pt x="19304" y="116840"/>
                    <a:pt x="0" y="86614"/>
                    <a:pt x="8382" y="50419"/>
                  </a:cubicBezTo>
                  <a:cubicBezTo>
                    <a:pt x="12319" y="33401"/>
                    <a:pt x="28194" y="19050"/>
                    <a:pt x="41021" y="0"/>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51" name="Freeform 51"/>
            <p:cNvSpPr/>
            <p:nvPr/>
          </p:nvSpPr>
          <p:spPr>
            <a:xfrm>
              <a:off x="1041273" y="2858643"/>
              <a:ext cx="211328" cy="296545"/>
            </a:xfrm>
            <a:custGeom>
              <a:avLst/>
              <a:gdLst/>
              <a:ahLst/>
              <a:cxnLst/>
              <a:rect l="l" t="t" r="r" b="b"/>
              <a:pathLst>
                <a:path w="211328" h="296545">
                  <a:moveTo>
                    <a:pt x="211328" y="239395"/>
                  </a:moveTo>
                  <a:cubicBezTo>
                    <a:pt x="208280" y="245999"/>
                    <a:pt x="203962" y="258826"/>
                    <a:pt x="197104" y="270129"/>
                  </a:cubicBezTo>
                  <a:cubicBezTo>
                    <a:pt x="183515" y="292481"/>
                    <a:pt x="153670" y="296545"/>
                    <a:pt x="135509" y="279781"/>
                  </a:cubicBezTo>
                  <a:lnTo>
                    <a:pt x="130175" y="275336"/>
                  </a:lnTo>
                  <a:cubicBezTo>
                    <a:pt x="89408" y="212852"/>
                    <a:pt x="49403" y="153797"/>
                    <a:pt x="12573" y="92837"/>
                  </a:cubicBezTo>
                  <a:cubicBezTo>
                    <a:pt x="0" y="71882"/>
                    <a:pt x="3048" y="46863"/>
                    <a:pt x="18923" y="25527"/>
                  </a:cubicBezTo>
                  <a:cubicBezTo>
                    <a:pt x="31115" y="9144"/>
                    <a:pt x="59817" y="0"/>
                    <a:pt x="73152" y="13081"/>
                  </a:cubicBezTo>
                  <a:cubicBezTo>
                    <a:pt x="134112" y="72771"/>
                    <a:pt x="190119" y="136398"/>
                    <a:pt x="211201" y="222631"/>
                  </a:cubicBezTo>
                  <a:lnTo>
                    <a:pt x="211328" y="229489"/>
                  </a:ln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52" name="Freeform 52"/>
            <p:cNvSpPr/>
            <p:nvPr/>
          </p:nvSpPr>
          <p:spPr>
            <a:xfrm>
              <a:off x="135382" y="2267204"/>
              <a:ext cx="248285" cy="244983"/>
            </a:xfrm>
            <a:custGeom>
              <a:avLst/>
              <a:gdLst/>
              <a:ahLst/>
              <a:cxnLst/>
              <a:rect l="l" t="t" r="r" b="b"/>
              <a:pathLst>
                <a:path w="248285" h="244983">
                  <a:moveTo>
                    <a:pt x="248285" y="69850"/>
                  </a:moveTo>
                  <a:cubicBezTo>
                    <a:pt x="245110" y="77470"/>
                    <a:pt x="242824" y="97536"/>
                    <a:pt x="231521" y="107696"/>
                  </a:cubicBezTo>
                  <a:cubicBezTo>
                    <a:pt x="180340" y="153162"/>
                    <a:pt x="127762" y="197231"/>
                    <a:pt x="73025" y="238252"/>
                  </a:cubicBezTo>
                  <a:cubicBezTo>
                    <a:pt x="64008" y="244983"/>
                    <a:pt x="39243" y="238506"/>
                    <a:pt x="26416" y="230632"/>
                  </a:cubicBezTo>
                  <a:cubicBezTo>
                    <a:pt x="7874" y="219202"/>
                    <a:pt x="0" y="197104"/>
                    <a:pt x="8636" y="176149"/>
                  </a:cubicBezTo>
                  <a:cubicBezTo>
                    <a:pt x="16256" y="157607"/>
                    <a:pt x="27051" y="137922"/>
                    <a:pt x="41783" y="124968"/>
                  </a:cubicBezTo>
                  <a:lnTo>
                    <a:pt x="170815" y="21971"/>
                  </a:lnTo>
                  <a:cubicBezTo>
                    <a:pt x="201549" y="0"/>
                    <a:pt x="246380" y="24130"/>
                    <a:pt x="248158" y="69723"/>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53" name="Freeform 53"/>
            <p:cNvSpPr/>
            <p:nvPr/>
          </p:nvSpPr>
          <p:spPr>
            <a:xfrm>
              <a:off x="128270" y="2872613"/>
              <a:ext cx="224028" cy="221361"/>
            </a:xfrm>
            <a:custGeom>
              <a:avLst/>
              <a:gdLst/>
              <a:ahLst/>
              <a:cxnLst/>
              <a:rect l="l" t="t" r="r" b="b"/>
              <a:pathLst>
                <a:path w="224028" h="221361">
                  <a:moveTo>
                    <a:pt x="50800" y="221361"/>
                  </a:moveTo>
                  <a:cubicBezTo>
                    <a:pt x="25273" y="220726"/>
                    <a:pt x="0" y="195199"/>
                    <a:pt x="1016" y="173863"/>
                  </a:cubicBezTo>
                  <a:lnTo>
                    <a:pt x="7239" y="144399"/>
                  </a:lnTo>
                  <a:cubicBezTo>
                    <a:pt x="40005" y="82296"/>
                    <a:pt x="85725" y="32639"/>
                    <a:pt x="151511" y="5588"/>
                  </a:cubicBezTo>
                  <a:cubicBezTo>
                    <a:pt x="165100" y="0"/>
                    <a:pt x="185293" y="1778"/>
                    <a:pt x="199263" y="7747"/>
                  </a:cubicBezTo>
                  <a:cubicBezTo>
                    <a:pt x="220853" y="17018"/>
                    <a:pt x="224028" y="40513"/>
                    <a:pt x="219964" y="60706"/>
                  </a:cubicBezTo>
                  <a:cubicBezTo>
                    <a:pt x="216789" y="76581"/>
                    <a:pt x="209042" y="94234"/>
                    <a:pt x="197612" y="105156"/>
                  </a:cubicBezTo>
                  <a:lnTo>
                    <a:pt x="75438" y="213741"/>
                  </a:lnTo>
                  <a:cubicBezTo>
                    <a:pt x="68453" y="219710"/>
                    <a:pt x="56515" y="219710"/>
                    <a:pt x="50800" y="221361"/>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sp>
          <p:nvSpPr>
            <p:cNvPr id="54" name="Freeform 54"/>
            <p:cNvSpPr/>
            <p:nvPr/>
          </p:nvSpPr>
          <p:spPr>
            <a:xfrm>
              <a:off x="1418336" y="1075690"/>
              <a:ext cx="131191" cy="187071"/>
            </a:xfrm>
            <a:custGeom>
              <a:avLst/>
              <a:gdLst/>
              <a:ahLst/>
              <a:cxnLst/>
              <a:rect l="l" t="t" r="r" b="b"/>
              <a:pathLst>
                <a:path w="131191" h="187071">
                  <a:moveTo>
                    <a:pt x="131191" y="57277"/>
                  </a:moveTo>
                  <a:cubicBezTo>
                    <a:pt x="129413" y="106807"/>
                    <a:pt x="115189" y="140843"/>
                    <a:pt x="84582" y="165989"/>
                  </a:cubicBezTo>
                  <a:cubicBezTo>
                    <a:pt x="68199" y="179324"/>
                    <a:pt x="46609" y="187071"/>
                    <a:pt x="28575" y="172085"/>
                  </a:cubicBezTo>
                  <a:cubicBezTo>
                    <a:pt x="16891" y="162433"/>
                    <a:pt x="6604" y="145415"/>
                    <a:pt x="4826" y="130683"/>
                  </a:cubicBezTo>
                  <a:cubicBezTo>
                    <a:pt x="0" y="91186"/>
                    <a:pt x="17653" y="57912"/>
                    <a:pt x="43688" y="29083"/>
                  </a:cubicBezTo>
                  <a:cubicBezTo>
                    <a:pt x="61849" y="8890"/>
                    <a:pt x="92202" y="0"/>
                    <a:pt x="107188" y="14859"/>
                  </a:cubicBezTo>
                  <a:cubicBezTo>
                    <a:pt x="120269" y="27813"/>
                    <a:pt x="126238" y="48006"/>
                    <a:pt x="131191" y="57277"/>
                  </a:cubicBezTo>
                </a:path>
              </a:pathLst>
            </a:custGeom>
            <a:solidFill>
              <a:srgbClr val="F4F5F6"/>
            </a:solidFill>
          </p:spPr>
          <p:txBody>
            <a:bodyPr/>
            <a:lstStyle/>
            <a:p>
              <a:pPr defTabSz="457200">
                <a:buClrTx/>
              </a:pPr>
              <a:endParaRPr lang="pt-BR" sz="900" kern="1200">
                <a:solidFill>
                  <a:prstClr val="black"/>
                </a:solidFill>
                <a:latin typeface="Calibri"/>
                <a:ea typeface="+mn-ea"/>
                <a:cs typeface="+mn-cs"/>
              </a:endParaRPr>
            </a:p>
          </p:txBody>
        </p:sp>
      </p:grpSp>
      <p:sp>
        <p:nvSpPr>
          <p:cNvPr id="55" name="AutoShape 55"/>
          <p:cNvSpPr/>
          <p:nvPr/>
        </p:nvSpPr>
        <p:spPr>
          <a:xfrm>
            <a:off x="2836592" y="1683173"/>
            <a:ext cx="834341" cy="0"/>
          </a:xfrm>
          <a:prstGeom prst="line">
            <a:avLst/>
          </a:prstGeom>
          <a:ln w="47625" cap="flat">
            <a:solidFill>
              <a:srgbClr val="FFFFFF"/>
            </a:solidFill>
            <a:prstDash val="solid"/>
            <a:headEnd type="none" w="sm" len="sm"/>
            <a:tailEnd type="none" w="sm" len="sm"/>
          </a:ln>
        </p:spPr>
        <p:txBody>
          <a:bodyPr/>
          <a:lstStyle/>
          <a:p>
            <a:pPr defTabSz="457200">
              <a:buClrTx/>
            </a:pPr>
            <a:endParaRPr lang="pt-BR" sz="900" kern="1200">
              <a:solidFill>
                <a:prstClr val="black"/>
              </a:solidFill>
              <a:latin typeface="Calibri"/>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397AD0-60FC-423F-839D-8DB6CE83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
            <a:ext cx="9144000" cy="5140823"/>
          </a:xfrm>
          <a:prstGeom prst="rect">
            <a:avLst/>
          </a:prstGeom>
        </p:spPr>
      </p:pic>
      <p:sp>
        <p:nvSpPr>
          <p:cNvPr id="2" name="Título 1">
            <a:extLst>
              <a:ext uri="{FF2B5EF4-FFF2-40B4-BE49-F238E27FC236}">
                <a16:creationId xmlns:a16="http://schemas.microsoft.com/office/drawing/2014/main" id="{8BC350F3-4752-4818-9200-8736172E5FAE}"/>
              </a:ext>
            </a:extLst>
          </p:cNvPr>
          <p:cNvSpPr>
            <a:spLocks noGrp="1"/>
          </p:cNvSpPr>
          <p:nvPr>
            <p:ph type="title"/>
          </p:nvPr>
        </p:nvSpPr>
        <p:spPr>
          <a:xfrm>
            <a:off x="628650" y="717727"/>
            <a:ext cx="7886700" cy="994172"/>
          </a:xfrm>
        </p:spPr>
        <p:txBody>
          <a:bodyPr/>
          <a:lstStyle/>
          <a:p>
            <a:endParaRPr lang="es-EC" dirty="0"/>
          </a:p>
        </p:txBody>
      </p:sp>
      <p:pic>
        <p:nvPicPr>
          <p:cNvPr id="6" name="Espaço Reservado para Conteúdo 5">
            <a:extLst>
              <a:ext uri="{FF2B5EF4-FFF2-40B4-BE49-F238E27FC236}">
                <a16:creationId xmlns:a16="http://schemas.microsoft.com/office/drawing/2014/main" id="{89AC666C-77C9-C5D3-785E-58CB5BC55D90}"/>
              </a:ext>
            </a:extLst>
          </p:cNvPr>
          <p:cNvPicPr>
            <a:picLocks noGrp="1" noChangeAspect="1"/>
          </p:cNvPicPr>
          <p:nvPr>
            <p:ph idx="1"/>
          </p:nvPr>
        </p:nvPicPr>
        <p:blipFill>
          <a:blip r:embed="rId3"/>
          <a:stretch>
            <a:fillRect/>
          </a:stretch>
        </p:blipFill>
        <p:spPr>
          <a:xfrm>
            <a:off x="1074197" y="680331"/>
            <a:ext cx="6702641" cy="3782837"/>
          </a:xfrm>
        </p:spPr>
      </p:pic>
    </p:spTree>
    <p:extLst>
      <p:ext uri="{BB962C8B-B14F-4D97-AF65-F5344CB8AC3E}">
        <p14:creationId xmlns:p14="http://schemas.microsoft.com/office/powerpoint/2010/main" val="3951112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397AD0-60FC-423F-839D-8DB6CE83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
            <a:ext cx="9144000" cy="5140823"/>
          </a:xfrm>
          <a:prstGeom prst="rect">
            <a:avLst/>
          </a:prstGeom>
        </p:spPr>
      </p:pic>
      <p:sp>
        <p:nvSpPr>
          <p:cNvPr id="2" name="Título 1">
            <a:extLst>
              <a:ext uri="{FF2B5EF4-FFF2-40B4-BE49-F238E27FC236}">
                <a16:creationId xmlns:a16="http://schemas.microsoft.com/office/drawing/2014/main" id="{8BC350F3-4752-4818-9200-8736172E5FAE}"/>
              </a:ext>
            </a:extLst>
          </p:cNvPr>
          <p:cNvSpPr>
            <a:spLocks noGrp="1"/>
          </p:cNvSpPr>
          <p:nvPr>
            <p:ph type="title"/>
          </p:nvPr>
        </p:nvSpPr>
        <p:spPr>
          <a:xfrm>
            <a:off x="628650" y="717727"/>
            <a:ext cx="7886700" cy="994172"/>
          </a:xfrm>
        </p:spPr>
        <p:txBody>
          <a:bodyPr/>
          <a:lstStyle/>
          <a:p>
            <a:r>
              <a:rPr kumimoji="0" lang="en" sz="3200" b="1" i="0" u="none" strike="noStrike" kern="0" cap="none" spc="0" normalizeH="0" baseline="0" noProof="0" dirty="0">
                <a:ln>
                  <a:noFill/>
                </a:ln>
                <a:solidFill>
                  <a:srgbClr val="415151"/>
                </a:solidFill>
                <a:effectLst/>
                <a:uLnTx/>
                <a:uFillTx/>
                <a:latin typeface="Public Sans"/>
                <a:sym typeface="Public Sans"/>
              </a:rPr>
              <a:t>Amazon Cooperation Treaty Organization (ACTO)</a:t>
            </a:r>
            <a:endParaRPr lang="es-EC" dirty="0"/>
          </a:p>
        </p:txBody>
      </p:sp>
      <p:sp>
        <p:nvSpPr>
          <p:cNvPr id="3" name="Marcador de contenido 2">
            <a:extLst>
              <a:ext uri="{FF2B5EF4-FFF2-40B4-BE49-F238E27FC236}">
                <a16:creationId xmlns:a16="http://schemas.microsoft.com/office/drawing/2014/main" id="{757056BD-EE1C-4E86-8EFC-F6C9E568918E}"/>
              </a:ext>
            </a:extLst>
          </p:cNvPr>
          <p:cNvSpPr>
            <a:spLocks noGrp="1"/>
          </p:cNvSpPr>
          <p:nvPr>
            <p:ph idx="1"/>
          </p:nvPr>
        </p:nvSpPr>
        <p:spPr>
          <a:xfrm>
            <a:off x="726305" y="2008411"/>
            <a:ext cx="7886700" cy="2492568"/>
          </a:xfrm>
        </p:spPr>
        <p:txBody>
          <a:bodyPr>
            <a:normAutofit/>
          </a:bodyPr>
          <a:lstStyle/>
          <a:p>
            <a:pPr marL="0" marR="0" lvl="0" indent="0" algn="l" defTabSz="914400" rtl="0" eaLnBrk="1" fontAlgn="auto" latinLnBrk="0" hangingPunct="1">
              <a:lnSpc>
                <a:spcPct val="100000"/>
              </a:lnSpc>
              <a:spcBef>
                <a:spcPts val="0"/>
              </a:spcBef>
              <a:spcAft>
                <a:spcPts val="0"/>
              </a:spcAft>
              <a:buClr>
                <a:srgbClr val="415151"/>
              </a:buClr>
              <a:buSzPts val="1400"/>
              <a:buFont typeface="Karla"/>
              <a:buNone/>
              <a:tabLst/>
              <a:defRPr/>
            </a:pPr>
            <a:r>
              <a:rPr kumimoji="0" lang="en-US" sz="1600" b="0" i="0" u="none" strike="noStrike" kern="0" cap="none" spc="0" normalizeH="0" baseline="0" noProof="0" dirty="0">
                <a:ln>
                  <a:noFill/>
                </a:ln>
                <a:solidFill>
                  <a:srgbClr val="415151"/>
                </a:solidFill>
                <a:effectLst/>
                <a:uLnTx/>
                <a:uFillTx/>
                <a:latin typeface="Karla"/>
                <a:sym typeface="Karla"/>
              </a:rPr>
              <a:t>- The Amazon Cooperation Treaty Organization (ACTO 1998), is the official mechanism of cooperation, convergence and political dialogue were its 8 Member Countries (Bolivia, Brazil, Colombia, Ecuador, Guyana, Perú, Suriname and Venezuela), who signed an Amazon Cooperation Treaty (ACT 1978)</a:t>
            </a:r>
          </a:p>
          <a:p>
            <a:pPr marL="0" marR="0" lvl="0" indent="0" algn="l" defTabSz="914400" rtl="0" eaLnBrk="1" fontAlgn="auto" latinLnBrk="0" hangingPunct="1">
              <a:lnSpc>
                <a:spcPct val="100000"/>
              </a:lnSpc>
              <a:spcBef>
                <a:spcPts val="0"/>
              </a:spcBef>
              <a:spcAft>
                <a:spcPts val="0"/>
              </a:spcAft>
              <a:buClr>
                <a:srgbClr val="415151"/>
              </a:buClr>
              <a:buSzPts val="1400"/>
              <a:buFont typeface="Karla"/>
              <a:buNone/>
              <a:tabLst/>
              <a:defRPr/>
            </a:pPr>
            <a:endParaRPr kumimoji="0" lang="en-US" sz="1600" b="0" i="0" u="none" strike="noStrike" kern="0" cap="none" spc="0" normalizeH="0" baseline="0" noProof="0" dirty="0">
              <a:ln>
                <a:noFill/>
              </a:ln>
              <a:solidFill>
                <a:srgbClr val="415151"/>
              </a:solidFill>
              <a:effectLst/>
              <a:uLnTx/>
              <a:uFillTx/>
              <a:latin typeface="Karla"/>
              <a:sym typeface="Karla"/>
            </a:endParaRPr>
          </a:p>
          <a:p>
            <a:pPr marL="0" marR="0" lvl="0" indent="0" algn="l" defTabSz="914400" rtl="0" eaLnBrk="1" fontAlgn="auto" latinLnBrk="0" hangingPunct="1">
              <a:lnSpc>
                <a:spcPct val="100000"/>
              </a:lnSpc>
              <a:spcBef>
                <a:spcPts val="0"/>
              </a:spcBef>
              <a:spcAft>
                <a:spcPts val="0"/>
              </a:spcAft>
              <a:buClr>
                <a:srgbClr val="415151"/>
              </a:buClr>
              <a:buSzPts val="1400"/>
              <a:buFont typeface="Karla"/>
              <a:buNone/>
              <a:tabLst/>
              <a:defRPr/>
            </a:pPr>
            <a:r>
              <a:rPr kumimoji="0" lang="en-US" sz="1600" b="0" i="0" u="none" strike="noStrike" kern="0" cap="none" spc="0" normalizeH="0" baseline="0" noProof="0" dirty="0">
                <a:ln>
                  <a:noFill/>
                </a:ln>
                <a:solidFill>
                  <a:srgbClr val="415151"/>
                </a:solidFill>
                <a:effectLst/>
                <a:uLnTx/>
                <a:uFillTx/>
                <a:latin typeface="Karla"/>
                <a:sym typeface="Karla"/>
              </a:rPr>
              <a:t>- work in a coordinated manner, implementing programs, projects and initiatives, carrying out joint efforts and actions to promote sustainable development of their respective Amazonian territories, so that these joint actions produce equitable and mutually beneficial results.</a:t>
            </a:r>
          </a:p>
          <a:p>
            <a:pPr marL="0" indent="0">
              <a:buNone/>
            </a:pPr>
            <a:endParaRPr lang="es-EC" dirty="0"/>
          </a:p>
        </p:txBody>
      </p:sp>
      <p:pic>
        <p:nvPicPr>
          <p:cNvPr id="4" name="Imagem 3">
            <a:extLst>
              <a:ext uri="{FF2B5EF4-FFF2-40B4-BE49-F238E27FC236}">
                <a16:creationId xmlns:a16="http://schemas.microsoft.com/office/drawing/2014/main" id="{F314ACCB-082A-FE64-0C7C-57479D69CC57}"/>
              </a:ext>
            </a:extLst>
          </p:cNvPr>
          <p:cNvPicPr>
            <a:picLocks noChangeAspect="1"/>
          </p:cNvPicPr>
          <p:nvPr/>
        </p:nvPicPr>
        <p:blipFill rotWithShape="1">
          <a:blip r:embed="rId3"/>
          <a:srcRect l="2639"/>
          <a:stretch/>
        </p:blipFill>
        <p:spPr>
          <a:xfrm>
            <a:off x="7643660" y="6182"/>
            <a:ext cx="1500339" cy="2002229"/>
          </a:xfrm>
          <a:prstGeom prst="rect">
            <a:avLst/>
          </a:prstGeom>
        </p:spPr>
      </p:pic>
    </p:spTree>
    <p:extLst>
      <p:ext uri="{BB962C8B-B14F-4D97-AF65-F5344CB8AC3E}">
        <p14:creationId xmlns:p14="http://schemas.microsoft.com/office/powerpoint/2010/main" val="2721040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1493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0108" y="-706047"/>
            <a:ext cx="9334108" cy="8579971"/>
            <a:chOff x="0" y="0"/>
            <a:chExt cx="10080003" cy="9265602"/>
          </a:xfrm>
        </p:grpSpPr>
        <p:sp>
          <p:nvSpPr>
            <p:cNvPr id="3" name="Freeform 3"/>
            <p:cNvSpPr/>
            <p:nvPr/>
          </p:nvSpPr>
          <p:spPr>
            <a:xfrm>
              <a:off x="0" y="0"/>
              <a:ext cx="10079990" cy="9265539"/>
            </a:xfrm>
            <a:custGeom>
              <a:avLst/>
              <a:gdLst/>
              <a:ahLst/>
              <a:cxnLst/>
              <a:rect l="l" t="t" r="r" b="b"/>
              <a:pathLst>
                <a:path w="10079990" h="9265539">
                  <a:moveTo>
                    <a:pt x="0" y="0"/>
                  </a:moveTo>
                  <a:lnTo>
                    <a:pt x="0" y="9265539"/>
                  </a:lnTo>
                  <a:lnTo>
                    <a:pt x="10079990" y="9265539"/>
                  </a:lnTo>
                  <a:lnTo>
                    <a:pt x="10079990" y="0"/>
                  </a:lnTo>
                  <a:close/>
                </a:path>
              </a:pathLst>
            </a:custGeom>
            <a:blipFill>
              <a:blip r:embed="rId2">
                <a:alphaModFix amt="4000"/>
              </a:blip>
              <a:stretch>
                <a:fillRect l="-171" t="-205" r="-170" b="-203"/>
              </a:stretch>
            </a:blipFill>
          </p:spPr>
          <p:txBody>
            <a:bodyPr/>
            <a:lstStyle/>
            <a:p>
              <a:pPr defTabSz="457200">
                <a:buClrTx/>
              </a:pPr>
              <a:endParaRPr lang="pt-BR" sz="900" kern="1200">
                <a:solidFill>
                  <a:prstClr val="black"/>
                </a:solidFill>
                <a:latin typeface="Calibri"/>
                <a:ea typeface="+mn-ea"/>
                <a:cs typeface="+mn-cs"/>
              </a:endParaRPr>
            </a:p>
          </p:txBody>
        </p:sp>
      </p:grpSp>
      <p:sp>
        <p:nvSpPr>
          <p:cNvPr id="4" name="TextBox 4"/>
          <p:cNvSpPr txBox="1"/>
          <p:nvPr/>
        </p:nvSpPr>
        <p:spPr>
          <a:xfrm>
            <a:off x="682605" y="363940"/>
            <a:ext cx="3467585" cy="1077218"/>
          </a:xfrm>
          <a:prstGeom prst="rect">
            <a:avLst/>
          </a:prstGeom>
        </p:spPr>
        <p:txBody>
          <a:bodyPr lIns="0" tIns="0" rIns="0" bIns="0" rtlCol="0" anchor="t">
            <a:spAutoFit/>
          </a:bodyPr>
          <a:lstStyle/>
          <a:p>
            <a:pPr defTabSz="457200">
              <a:lnSpc>
                <a:spcPts val="4157"/>
              </a:lnSpc>
              <a:buClrTx/>
            </a:pPr>
            <a:r>
              <a:rPr lang="en-US" sz="4157" kern="1200" dirty="0">
                <a:solidFill>
                  <a:srgbClr val="FFFFFF"/>
                </a:solidFill>
                <a:latin typeface="Agrandir"/>
                <a:ea typeface="+mn-ea"/>
                <a:cs typeface="+mn-cs"/>
              </a:rPr>
              <a:t>How we  </a:t>
            </a:r>
            <a:r>
              <a:rPr lang="en-US" sz="4157" kern="1200" dirty="0">
                <a:solidFill>
                  <a:srgbClr val="5D7140"/>
                </a:solidFill>
                <a:latin typeface="Agrandir"/>
                <a:ea typeface="+mn-ea"/>
                <a:cs typeface="+mn-cs"/>
              </a:rPr>
              <a:t>work?</a:t>
            </a:r>
          </a:p>
        </p:txBody>
      </p:sp>
      <p:grpSp>
        <p:nvGrpSpPr>
          <p:cNvPr id="5" name="Group 5"/>
          <p:cNvGrpSpPr>
            <a:grpSpLocks noChangeAspect="1"/>
          </p:cNvGrpSpPr>
          <p:nvPr/>
        </p:nvGrpSpPr>
        <p:grpSpPr>
          <a:xfrm>
            <a:off x="5227382" y="200380"/>
            <a:ext cx="3499881" cy="4689025"/>
            <a:chOff x="0" y="0"/>
            <a:chExt cx="3816350" cy="5113020"/>
          </a:xfrm>
        </p:grpSpPr>
        <p:sp>
          <p:nvSpPr>
            <p:cNvPr id="6" name="Freeform 6"/>
            <p:cNvSpPr/>
            <p:nvPr/>
          </p:nvSpPr>
          <p:spPr>
            <a:xfrm>
              <a:off x="-22860" y="-5080"/>
              <a:ext cx="3850640" cy="5156200"/>
            </a:xfrm>
            <a:custGeom>
              <a:avLst/>
              <a:gdLst/>
              <a:ahLst/>
              <a:cxnLst/>
              <a:rect l="l" t="t" r="r" b="b"/>
              <a:pathLst>
                <a:path w="3850640" h="5156200">
                  <a:moveTo>
                    <a:pt x="1311910" y="2552700"/>
                  </a:moveTo>
                  <a:cubicBezTo>
                    <a:pt x="1311910" y="2346960"/>
                    <a:pt x="1313180" y="2141220"/>
                    <a:pt x="1311910" y="1935480"/>
                  </a:cubicBezTo>
                  <a:cubicBezTo>
                    <a:pt x="1310640" y="1535430"/>
                    <a:pt x="1031240" y="1253490"/>
                    <a:pt x="631190" y="1243330"/>
                  </a:cubicBezTo>
                  <a:cubicBezTo>
                    <a:pt x="289560" y="1225550"/>
                    <a:pt x="26670" y="934720"/>
                    <a:pt x="44450" y="591820"/>
                  </a:cubicBezTo>
                  <a:cubicBezTo>
                    <a:pt x="60960" y="271780"/>
                    <a:pt x="320040" y="16510"/>
                    <a:pt x="640080" y="5080"/>
                  </a:cubicBezTo>
                  <a:cubicBezTo>
                    <a:pt x="976630" y="2540"/>
                    <a:pt x="1250950" y="273050"/>
                    <a:pt x="1259840" y="613410"/>
                  </a:cubicBezTo>
                  <a:cubicBezTo>
                    <a:pt x="1268730" y="1009650"/>
                    <a:pt x="1541780" y="1283970"/>
                    <a:pt x="1938020" y="1296670"/>
                  </a:cubicBezTo>
                  <a:cubicBezTo>
                    <a:pt x="2288540" y="1308100"/>
                    <a:pt x="2547620" y="1573530"/>
                    <a:pt x="2548890" y="1925320"/>
                  </a:cubicBezTo>
                  <a:cubicBezTo>
                    <a:pt x="2550160" y="2340610"/>
                    <a:pt x="2548890" y="2757170"/>
                    <a:pt x="2548890" y="3172460"/>
                  </a:cubicBezTo>
                  <a:cubicBezTo>
                    <a:pt x="2548890" y="3587750"/>
                    <a:pt x="2824480" y="3867150"/>
                    <a:pt x="3235960" y="3881120"/>
                  </a:cubicBezTo>
                  <a:cubicBezTo>
                    <a:pt x="3577590" y="3884930"/>
                    <a:pt x="3850640" y="4165600"/>
                    <a:pt x="3846830" y="4507230"/>
                  </a:cubicBezTo>
                  <a:cubicBezTo>
                    <a:pt x="3843020" y="4848860"/>
                    <a:pt x="3562350" y="5121910"/>
                    <a:pt x="3220720" y="5118100"/>
                  </a:cubicBezTo>
                  <a:cubicBezTo>
                    <a:pt x="2884170" y="5118100"/>
                    <a:pt x="2612390" y="4847590"/>
                    <a:pt x="2603500" y="4505960"/>
                  </a:cubicBezTo>
                  <a:cubicBezTo>
                    <a:pt x="2594610" y="4116069"/>
                    <a:pt x="2315210" y="3835400"/>
                    <a:pt x="1927860" y="3825239"/>
                  </a:cubicBezTo>
                  <a:cubicBezTo>
                    <a:pt x="1577340" y="3817619"/>
                    <a:pt x="1315720" y="3552189"/>
                    <a:pt x="1313180" y="3200399"/>
                  </a:cubicBezTo>
                  <a:cubicBezTo>
                    <a:pt x="1310640" y="2984500"/>
                    <a:pt x="1313180" y="2768600"/>
                    <a:pt x="1311910" y="2552700"/>
                  </a:cubicBezTo>
                  <a:lnTo>
                    <a:pt x="1311910" y="2552700"/>
                  </a:lnTo>
                  <a:close/>
                  <a:moveTo>
                    <a:pt x="3840480" y="1916430"/>
                  </a:moveTo>
                  <a:lnTo>
                    <a:pt x="3840480" y="3187700"/>
                  </a:lnTo>
                  <a:cubicBezTo>
                    <a:pt x="3839210" y="3549650"/>
                    <a:pt x="3571240" y="3826510"/>
                    <a:pt x="3220720" y="3825240"/>
                  </a:cubicBezTo>
                  <a:cubicBezTo>
                    <a:pt x="2870200" y="3823971"/>
                    <a:pt x="2604770" y="3549650"/>
                    <a:pt x="2603500" y="3191510"/>
                  </a:cubicBezTo>
                  <a:cubicBezTo>
                    <a:pt x="2603500" y="2335530"/>
                    <a:pt x="2603500" y="1479550"/>
                    <a:pt x="2604770" y="624840"/>
                  </a:cubicBezTo>
                  <a:cubicBezTo>
                    <a:pt x="2602230" y="284480"/>
                    <a:pt x="2876550" y="5080"/>
                    <a:pt x="3216910" y="2540"/>
                  </a:cubicBezTo>
                  <a:cubicBezTo>
                    <a:pt x="3522980" y="0"/>
                    <a:pt x="3783330" y="220980"/>
                    <a:pt x="3831590" y="523240"/>
                  </a:cubicBezTo>
                  <a:cubicBezTo>
                    <a:pt x="3837940" y="563880"/>
                    <a:pt x="3840480" y="605790"/>
                    <a:pt x="3839210" y="646430"/>
                  </a:cubicBezTo>
                  <a:cubicBezTo>
                    <a:pt x="3840480" y="1070610"/>
                    <a:pt x="3841750" y="1493520"/>
                    <a:pt x="3840480" y="1916430"/>
                  </a:cubicBezTo>
                  <a:close/>
                  <a:moveTo>
                    <a:pt x="643890" y="2585720"/>
                  </a:moveTo>
                  <a:cubicBezTo>
                    <a:pt x="982980" y="2589530"/>
                    <a:pt x="1252220" y="2860040"/>
                    <a:pt x="1259840" y="3206750"/>
                  </a:cubicBezTo>
                  <a:cubicBezTo>
                    <a:pt x="1266190" y="3517900"/>
                    <a:pt x="1456690" y="3771900"/>
                    <a:pt x="1752600" y="3854450"/>
                  </a:cubicBezTo>
                  <a:cubicBezTo>
                    <a:pt x="1816100" y="3870960"/>
                    <a:pt x="1880870" y="3878580"/>
                    <a:pt x="1946910" y="3879850"/>
                  </a:cubicBezTo>
                  <a:cubicBezTo>
                    <a:pt x="2273300" y="3893820"/>
                    <a:pt x="2534920" y="4147820"/>
                    <a:pt x="2548890" y="4467860"/>
                  </a:cubicBezTo>
                  <a:cubicBezTo>
                    <a:pt x="2565400" y="4795520"/>
                    <a:pt x="2322830" y="5078730"/>
                    <a:pt x="1996440" y="5114290"/>
                  </a:cubicBezTo>
                  <a:cubicBezTo>
                    <a:pt x="1635760" y="5156200"/>
                    <a:pt x="1324610" y="4878070"/>
                    <a:pt x="1313180" y="4499610"/>
                  </a:cubicBezTo>
                  <a:cubicBezTo>
                    <a:pt x="1303020" y="4216400"/>
                    <a:pt x="1174750" y="4006850"/>
                    <a:pt x="916940" y="3890010"/>
                  </a:cubicBezTo>
                  <a:cubicBezTo>
                    <a:pt x="830580" y="3849370"/>
                    <a:pt x="727710" y="3832860"/>
                    <a:pt x="631190" y="3827780"/>
                  </a:cubicBezTo>
                  <a:cubicBezTo>
                    <a:pt x="308610" y="3812540"/>
                    <a:pt x="49530" y="3572510"/>
                    <a:pt x="25400" y="3256280"/>
                  </a:cubicBezTo>
                  <a:cubicBezTo>
                    <a:pt x="0" y="2938780"/>
                    <a:pt x="219710" y="2653030"/>
                    <a:pt x="533400" y="2597150"/>
                  </a:cubicBezTo>
                  <a:cubicBezTo>
                    <a:pt x="570230" y="2590800"/>
                    <a:pt x="607060" y="2589530"/>
                    <a:pt x="643890" y="2585720"/>
                  </a:cubicBezTo>
                  <a:close/>
                  <a:moveTo>
                    <a:pt x="24130" y="1913890"/>
                  </a:moveTo>
                  <a:cubicBezTo>
                    <a:pt x="25400" y="1572260"/>
                    <a:pt x="302260" y="1295400"/>
                    <a:pt x="643890" y="1296670"/>
                  </a:cubicBezTo>
                  <a:cubicBezTo>
                    <a:pt x="985520" y="1297940"/>
                    <a:pt x="1262380" y="1574800"/>
                    <a:pt x="1261110" y="1916430"/>
                  </a:cubicBezTo>
                  <a:cubicBezTo>
                    <a:pt x="1259840" y="2258060"/>
                    <a:pt x="984250" y="2533650"/>
                    <a:pt x="642620" y="2533650"/>
                  </a:cubicBezTo>
                  <a:cubicBezTo>
                    <a:pt x="300990" y="2533650"/>
                    <a:pt x="24130" y="2256790"/>
                    <a:pt x="24130" y="1915160"/>
                  </a:cubicBezTo>
                  <a:cubicBezTo>
                    <a:pt x="24130" y="1915160"/>
                    <a:pt x="24130" y="1913890"/>
                    <a:pt x="24130" y="1913890"/>
                  </a:cubicBezTo>
                  <a:close/>
                  <a:moveTo>
                    <a:pt x="1931670" y="5080"/>
                  </a:moveTo>
                  <a:cubicBezTo>
                    <a:pt x="1588770" y="3810"/>
                    <a:pt x="1310640" y="279400"/>
                    <a:pt x="1309370" y="622300"/>
                  </a:cubicBezTo>
                  <a:cubicBezTo>
                    <a:pt x="1308100" y="965200"/>
                    <a:pt x="1583690" y="1243330"/>
                    <a:pt x="1926590" y="1244600"/>
                  </a:cubicBezTo>
                  <a:cubicBezTo>
                    <a:pt x="2269490" y="1245870"/>
                    <a:pt x="2547620" y="970280"/>
                    <a:pt x="2548890" y="627380"/>
                  </a:cubicBezTo>
                  <a:cubicBezTo>
                    <a:pt x="2548890" y="624840"/>
                    <a:pt x="2548890" y="623570"/>
                    <a:pt x="2548890" y="621030"/>
                  </a:cubicBezTo>
                  <a:cubicBezTo>
                    <a:pt x="2546350" y="281940"/>
                    <a:pt x="2270760" y="7620"/>
                    <a:pt x="1931670" y="5080"/>
                  </a:cubicBezTo>
                  <a:close/>
                  <a:moveTo>
                    <a:pt x="642620" y="3879850"/>
                  </a:moveTo>
                  <a:cubicBezTo>
                    <a:pt x="299720" y="3878580"/>
                    <a:pt x="21590" y="4154170"/>
                    <a:pt x="20320" y="4497070"/>
                  </a:cubicBezTo>
                  <a:cubicBezTo>
                    <a:pt x="19050" y="4839970"/>
                    <a:pt x="294640" y="5118100"/>
                    <a:pt x="637540" y="5119370"/>
                  </a:cubicBezTo>
                  <a:cubicBezTo>
                    <a:pt x="980440" y="5120640"/>
                    <a:pt x="1258570" y="4845050"/>
                    <a:pt x="1259840" y="4502150"/>
                  </a:cubicBezTo>
                  <a:cubicBezTo>
                    <a:pt x="1259840" y="4499610"/>
                    <a:pt x="1259840" y="4498340"/>
                    <a:pt x="1259840" y="4495800"/>
                  </a:cubicBezTo>
                  <a:cubicBezTo>
                    <a:pt x="1257300" y="4156710"/>
                    <a:pt x="981710" y="3882390"/>
                    <a:pt x="642620" y="3879850"/>
                  </a:cubicBezTo>
                  <a:close/>
                </a:path>
              </a:pathLst>
            </a:custGeom>
            <a:blipFill>
              <a:blip r:embed="rId3"/>
              <a:stretch>
                <a:fillRect l="-1878" r="-98826"/>
              </a:stretch>
            </a:blipFill>
          </p:spPr>
          <p:txBody>
            <a:bodyPr/>
            <a:lstStyle/>
            <a:p>
              <a:pPr defTabSz="457200">
                <a:buClrTx/>
              </a:pPr>
              <a:endParaRPr lang="pt-BR" sz="900" kern="1200">
                <a:solidFill>
                  <a:prstClr val="black"/>
                </a:solidFill>
                <a:latin typeface="Calibri"/>
                <a:ea typeface="+mn-ea"/>
                <a:cs typeface="+mn-cs"/>
              </a:endParaRPr>
            </a:p>
          </p:txBody>
        </p:sp>
      </p:grpSp>
      <p:sp>
        <p:nvSpPr>
          <p:cNvPr id="7" name="TextBox 7"/>
          <p:cNvSpPr txBox="1"/>
          <p:nvPr/>
        </p:nvSpPr>
        <p:spPr>
          <a:xfrm>
            <a:off x="682605" y="1799023"/>
            <a:ext cx="3889395" cy="2333588"/>
          </a:xfrm>
          <a:prstGeom prst="rect">
            <a:avLst/>
          </a:prstGeom>
        </p:spPr>
        <p:txBody>
          <a:bodyPr lIns="0" tIns="0" rIns="0" bIns="0" rtlCol="0" anchor="t">
            <a:spAutoFit/>
          </a:bodyPr>
          <a:lstStyle/>
          <a:p>
            <a:pPr marL="352989" lvl="1" indent="-176494" defTabSz="457200">
              <a:lnSpc>
                <a:spcPts val="2289"/>
              </a:lnSpc>
              <a:buClrTx/>
              <a:buFont typeface="Arial"/>
              <a:buChar char="•"/>
            </a:pPr>
            <a:r>
              <a:rPr lang="en-US" sz="1635" kern="1200" spc="-16" dirty="0">
                <a:solidFill>
                  <a:srgbClr val="FFFFFF">
                    <a:alpha val="89804"/>
                  </a:srgbClr>
                </a:solidFill>
                <a:latin typeface="Now"/>
                <a:ea typeface="+mn-ea"/>
                <a:cs typeface="+mn-cs"/>
              </a:rPr>
              <a:t>We jointly build regional policies, plans and action programs;</a:t>
            </a:r>
          </a:p>
          <a:p>
            <a:pPr marL="352989" lvl="1" indent="-176494" defTabSz="457200">
              <a:lnSpc>
                <a:spcPts val="2289"/>
              </a:lnSpc>
              <a:buClrTx/>
              <a:buFont typeface="Arial"/>
              <a:buChar char="•"/>
            </a:pPr>
            <a:endParaRPr lang="en-US" sz="1635" kern="1200" spc="-16" dirty="0">
              <a:solidFill>
                <a:srgbClr val="FFFFFF">
                  <a:alpha val="89804"/>
                </a:srgbClr>
              </a:solidFill>
              <a:latin typeface="Now"/>
              <a:ea typeface="+mn-ea"/>
              <a:cs typeface="+mn-cs"/>
            </a:endParaRPr>
          </a:p>
          <a:p>
            <a:pPr marL="352989" lvl="1" indent="-176494" defTabSz="457200">
              <a:lnSpc>
                <a:spcPts val="2289"/>
              </a:lnSpc>
              <a:buClrTx/>
              <a:buFont typeface="Arial"/>
              <a:buChar char="•"/>
            </a:pPr>
            <a:r>
              <a:rPr lang="en-US" sz="1635" kern="1200" spc="-16" dirty="0">
                <a:solidFill>
                  <a:srgbClr val="FFFFFF">
                    <a:alpha val="89804"/>
                  </a:srgbClr>
                </a:solidFill>
                <a:latin typeface="Now"/>
                <a:ea typeface="+mn-ea"/>
                <a:cs typeface="+mn-cs"/>
              </a:rPr>
              <a:t>We implement regional programs, projects and activities;</a:t>
            </a:r>
          </a:p>
          <a:p>
            <a:pPr marL="352989" lvl="1" indent="-176494" defTabSz="457200">
              <a:lnSpc>
                <a:spcPts val="2289"/>
              </a:lnSpc>
              <a:buClrTx/>
              <a:buFont typeface="Arial"/>
              <a:buChar char="•"/>
            </a:pPr>
            <a:endParaRPr lang="en-US" sz="1635" kern="1200" spc="-16" dirty="0">
              <a:solidFill>
                <a:srgbClr val="FFFFFF">
                  <a:alpha val="89804"/>
                </a:srgbClr>
              </a:solidFill>
              <a:latin typeface="Now"/>
              <a:ea typeface="+mn-ea"/>
              <a:cs typeface="+mn-cs"/>
            </a:endParaRPr>
          </a:p>
          <a:p>
            <a:pPr marL="352989" lvl="1" indent="-176494" defTabSz="457200">
              <a:lnSpc>
                <a:spcPts val="2289"/>
              </a:lnSpc>
              <a:buClrTx/>
              <a:buFont typeface="Arial"/>
              <a:buChar char="•"/>
            </a:pPr>
            <a:r>
              <a:rPr lang="en-US" sz="1635" kern="1200" spc="-16" dirty="0">
                <a:solidFill>
                  <a:srgbClr val="FFFFFF">
                    <a:alpha val="89804"/>
                  </a:srgbClr>
                </a:solidFill>
                <a:latin typeface="Now"/>
                <a:ea typeface="+mn-ea"/>
                <a:cs typeface="+mn-cs"/>
              </a:rPr>
              <a:t>We strengthen information, territorial intelligence and monitoring systems;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493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0108" y="-706047"/>
            <a:ext cx="9334108" cy="8579971"/>
            <a:chOff x="0" y="0"/>
            <a:chExt cx="10080003" cy="9265602"/>
          </a:xfrm>
        </p:grpSpPr>
        <p:sp>
          <p:nvSpPr>
            <p:cNvPr id="3" name="Freeform 3"/>
            <p:cNvSpPr/>
            <p:nvPr/>
          </p:nvSpPr>
          <p:spPr>
            <a:xfrm>
              <a:off x="0" y="0"/>
              <a:ext cx="10079990" cy="9265539"/>
            </a:xfrm>
            <a:custGeom>
              <a:avLst/>
              <a:gdLst/>
              <a:ahLst/>
              <a:cxnLst/>
              <a:rect l="l" t="t" r="r" b="b"/>
              <a:pathLst>
                <a:path w="10079990" h="9265539">
                  <a:moveTo>
                    <a:pt x="0" y="0"/>
                  </a:moveTo>
                  <a:lnTo>
                    <a:pt x="0" y="9265539"/>
                  </a:lnTo>
                  <a:lnTo>
                    <a:pt x="10079990" y="9265539"/>
                  </a:lnTo>
                  <a:lnTo>
                    <a:pt x="10079990" y="0"/>
                  </a:lnTo>
                  <a:close/>
                </a:path>
              </a:pathLst>
            </a:custGeom>
            <a:blipFill>
              <a:blip r:embed="rId2">
                <a:alphaModFix amt="4000"/>
              </a:blip>
              <a:stretch>
                <a:fillRect l="-171" t="-205" r="-170" b="-203"/>
              </a:stretch>
            </a:blipFill>
          </p:spPr>
          <p:txBody>
            <a:bodyPr/>
            <a:lstStyle/>
            <a:p>
              <a:pPr defTabSz="457200">
                <a:buClrTx/>
              </a:pPr>
              <a:endParaRPr lang="pt-BR" sz="900" kern="1200">
                <a:solidFill>
                  <a:prstClr val="black"/>
                </a:solidFill>
                <a:latin typeface="Calibri"/>
                <a:ea typeface="+mn-ea"/>
                <a:cs typeface="+mn-cs"/>
              </a:endParaRPr>
            </a:p>
          </p:txBody>
        </p:sp>
      </p:grpSp>
      <p:sp>
        <p:nvSpPr>
          <p:cNvPr id="4" name="TextBox 4"/>
          <p:cNvSpPr txBox="1"/>
          <p:nvPr/>
        </p:nvSpPr>
        <p:spPr>
          <a:xfrm>
            <a:off x="4171787" y="357621"/>
            <a:ext cx="3336721" cy="1025922"/>
          </a:xfrm>
          <a:prstGeom prst="rect">
            <a:avLst/>
          </a:prstGeom>
        </p:spPr>
        <p:txBody>
          <a:bodyPr lIns="0" tIns="0" rIns="0" bIns="0" rtlCol="0" anchor="t">
            <a:spAutoFit/>
          </a:bodyPr>
          <a:lstStyle/>
          <a:p>
            <a:pPr defTabSz="457200">
              <a:lnSpc>
                <a:spcPts val="3999"/>
              </a:lnSpc>
              <a:buClrTx/>
            </a:pPr>
            <a:r>
              <a:rPr lang="en-US" sz="3999" kern="1200" dirty="0">
                <a:solidFill>
                  <a:srgbClr val="FFFFFF"/>
                </a:solidFill>
                <a:latin typeface="Agrandir"/>
                <a:ea typeface="+mn-ea"/>
                <a:cs typeface="+mn-cs"/>
              </a:rPr>
              <a:t>How we  </a:t>
            </a:r>
            <a:r>
              <a:rPr lang="en-US" sz="3999" kern="1200" dirty="0">
                <a:solidFill>
                  <a:srgbClr val="5D7140"/>
                </a:solidFill>
                <a:latin typeface="Agrandir"/>
                <a:ea typeface="+mn-ea"/>
                <a:cs typeface="+mn-cs"/>
              </a:rPr>
              <a:t>work?</a:t>
            </a:r>
          </a:p>
        </p:txBody>
      </p:sp>
      <p:grpSp>
        <p:nvGrpSpPr>
          <p:cNvPr id="5" name="Group 5"/>
          <p:cNvGrpSpPr>
            <a:grpSpLocks noChangeAspect="1"/>
          </p:cNvGrpSpPr>
          <p:nvPr/>
        </p:nvGrpSpPr>
        <p:grpSpPr>
          <a:xfrm>
            <a:off x="152691" y="227238"/>
            <a:ext cx="3499881" cy="4689025"/>
            <a:chOff x="0" y="0"/>
            <a:chExt cx="3816350" cy="5113020"/>
          </a:xfrm>
        </p:grpSpPr>
        <p:sp>
          <p:nvSpPr>
            <p:cNvPr id="6" name="Freeform 6"/>
            <p:cNvSpPr/>
            <p:nvPr/>
          </p:nvSpPr>
          <p:spPr>
            <a:xfrm>
              <a:off x="-22860" y="-5080"/>
              <a:ext cx="3850640" cy="5156200"/>
            </a:xfrm>
            <a:custGeom>
              <a:avLst/>
              <a:gdLst/>
              <a:ahLst/>
              <a:cxnLst/>
              <a:rect l="l" t="t" r="r" b="b"/>
              <a:pathLst>
                <a:path w="3850640" h="5156200">
                  <a:moveTo>
                    <a:pt x="1311910" y="2552700"/>
                  </a:moveTo>
                  <a:cubicBezTo>
                    <a:pt x="1311910" y="2346960"/>
                    <a:pt x="1313180" y="2141220"/>
                    <a:pt x="1311910" y="1935480"/>
                  </a:cubicBezTo>
                  <a:cubicBezTo>
                    <a:pt x="1310640" y="1535430"/>
                    <a:pt x="1031240" y="1253490"/>
                    <a:pt x="631190" y="1243330"/>
                  </a:cubicBezTo>
                  <a:cubicBezTo>
                    <a:pt x="289560" y="1225550"/>
                    <a:pt x="26670" y="934720"/>
                    <a:pt x="44450" y="591820"/>
                  </a:cubicBezTo>
                  <a:cubicBezTo>
                    <a:pt x="60960" y="271780"/>
                    <a:pt x="320040" y="16510"/>
                    <a:pt x="640080" y="5080"/>
                  </a:cubicBezTo>
                  <a:cubicBezTo>
                    <a:pt x="976630" y="2540"/>
                    <a:pt x="1250950" y="273050"/>
                    <a:pt x="1259840" y="613410"/>
                  </a:cubicBezTo>
                  <a:cubicBezTo>
                    <a:pt x="1268730" y="1009650"/>
                    <a:pt x="1541780" y="1283970"/>
                    <a:pt x="1938020" y="1296670"/>
                  </a:cubicBezTo>
                  <a:cubicBezTo>
                    <a:pt x="2288540" y="1308100"/>
                    <a:pt x="2547620" y="1573530"/>
                    <a:pt x="2548890" y="1925320"/>
                  </a:cubicBezTo>
                  <a:cubicBezTo>
                    <a:pt x="2550160" y="2340610"/>
                    <a:pt x="2548890" y="2757170"/>
                    <a:pt x="2548890" y="3172460"/>
                  </a:cubicBezTo>
                  <a:cubicBezTo>
                    <a:pt x="2548890" y="3587750"/>
                    <a:pt x="2824480" y="3867150"/>
                    <a:pt x="3235960" y="3881120"/>
                  </a:cubicBezTo>
                  <a:cubicBezTo>
                    <a:pt x="3577590" y="3884930"/>
                    <a:pt x="3850640" y="4165600"/>
                    <a:pt x="3846830" y="4507230"/>
                  </a:cubicBezTo>
                  <a:cubicBezTo>
                    <a:pt x="3843020" y="4848860"/>
                    <a:pt x="3562350" y="5121910"/>
                    <a:pt x="3220720" y="5118100"/>
                  </a:cubicBezTo>
                  <a:cubicBezTo>
                    <a:pt x="2884170" y="5118100"/>
                    <a:pt x="2612390" y="4847590"/>
                    <a:pt x="2603500" y="4505960"/>
                  </a:cubicBezTo>
                  <a:cubicBezTo>
                    <a:pt x="2594610" y="4116069"/>
                    <a:pt x="2315210" y="3835400"/>
                    <a:pt x="1927860" y="3825239"/>
                  </a:cubicBezTo>
                  <a:cubicBezTo>
                    <a:pt x="1577340" y="3817619"/>
                    <a:pt x="1315720" y="3552189"/>
                    <a:pt x="1313180" y="3200399"/>
                  </a:cubicBezTo>
                  <a:cubicBezTo>
                    <a:pt x="1310640" y="2984500"/>
                    <a:pt x="1313180" y="2768600"/>
                    <a:pt x="1311910" y="2552700"/>
                  </a:cubicBezTo>
                  <a:lnTo>
                    <a:pt x="1311910" y="2552700"/>
                  </a:lnTo>
                  <a:close/>
                  <a:moveTo>
                    <a:pt x="3840480" y="1916430"/>
                  </a:moveTo>
                  <a:lnTo>
                    <a:pt x="3840480" y="3187700"/>
                  </a:lnTo>
                  <a:cubicBezTo>
                    <a:pt x="3839210" y="3549650"/>
                    <a:pt x="3571240" y="3826510"/>
                    <a:pt x="3220720" y="3825240"/>
                  </a:cubicBezTo>
                  <a:cubicBezTo>
                    <a:pt x="2870200" y="3823971"/>
                    <a:pt x="2604770" y="3549650"/>
                    <a:pt x="2603500" y="3191510"/>
                  </a:cubicBezTo>
                  <a:cubicBezTo>
                    <a:pt x="2603500" y="2335530"/>
                    <a:pt x="2603500" y="1479550"/>
                    <a:pt x="2604770" y="624840"/>
                  </a:cubicBezTo>
                  <a:cubicBezTo>
                    <a:pt x="2602230" y="284480"/>
                    <a:pt x="2876550" y="5080"/>
                    <a:pt x="3216910" y="2540"/>
                  </a:cubicBezTo>
                  <a:cubicBezTo>
                    <a:pt x="3522980" y="0"/>
                    <a:pt x="3783330" y="220980"/>
                    <a:pt x="3831590" y="523240"/>
                  </a:cubicBezTo>
                  <a:cubicBezTo>
                    <a:pt x="3837940" y="563880"/>
                    <a:pt x="3840480" y="605790"/>
                    <a:pt x="3839210" y="646430"/>
                  </a:cubicBezTo>
                  <a:cubicBezTo>
                    <a:pt x="3840480" y="1070610"/>
                    <a:pt x="3841750" y="1493520"/>
                    <a:pt x="3840480" y="1916430"/>
                  </a:cubicBezTo>
                  <a:close/>
                  <a:moveTo>
                    <a:pt x="643890" y="2585720"/>
                  </a:moveTo>
                  <a:cubicBezTo>
                    <a:pt x="982980" y="2589530"/>
                    <a:pt x="1252220" y="2860040"/>
                    <a:pt x="1259840" y="3206750"/>
                  </a:cubicBezTo>
                  <a:cubicBezTo>
                    <a:pt x="1266190" y="3517900"/>
                    <a:pt x="1456690" y="3771900"/>
                    <a:pt x="1752600" y="3854450"/>
                  </a:cubicBezTo>
                  <a:cubicBezTo>
                    <a:pt x="1816100" y="3870960"/>
                    <a:pt x="1880870" y="3878580"/>
                    <a:pt x="1946910" y="3879850"/>
                  </a:cubicBezTo>
                  <a:cubicBezTo>
                    <a:pt x="2273300" y="3893820"/>
                    <a:pt x="2534920" y="4147820"/>
                    <a:pt x="2548890" y="4467860"/>
                  </a:cubicBezTo>
                  <a:cubicBezTo>
                    <a:pt x="2565400" y="4795520"/>
                    <a:pt x="2322830" y="5078730"/>
                    <a:pt x="1996440" y="5114290"/>
                  </a:cubicBezTo>
                  <a:cubicBezTo>
                    <a:pt x="1635760" y="5156200"/>
                    <a:pt x="1324610" y="4878070"/>
                    <a:pt x="1313180" y="4499610"/>
                  </a:cubicBezTo>
                  <a:cubicBezTo>
                    <a:pt x="1303020" y="4216400"/>
                    <a:pt x="1174750" y="4006850"/>
                    <a:pt x="916940" y="3890010"/>
                  </a:cubicBezTo>
                  <a:cubicBezTo>
                    <a:pt x="830580" y="3849370"/>
                    <a:pt x="727710" y="3832860"/>
                    <a:pt x="631190" y="3827780"/>
                  </a:cubicBezTo>
                  <a:cubicBezTo>
                    <a:pt x="308610" y="3812540"/>
                    <a:pt x="49530" y="3572510"/>
                    <a:pt x="25400" y="3256280"/>
                  </a:cubicBezTo>
                  <a:cubicBezTo>
                    <a:pt x="0" y="2938780"/>
                    <a:pt x="219710" y="2653030"/>
                    <a:pt x="533400" y="2597150"/>
                  </a:cubicBezTo>
                  <a:cubicBezTo>
                    <a:pt x="570230" y="2590800"/>
                    <a:pt x="607060" y="2589530"/>
                    <a:pt x="643890" y="2585720"/>
                  </a:cubicBezTo>
                  <a:close/>
                  <a:moveTo>
                    <a:pt x="24130" y="1913890"/>
                  </a:moveTo>
                  <a:cubicBezTo>
                    <a:pt x="25400" y="1572260"/>
                    <a:pt x="302260" y="1295400"/>
                    <a:pt x="643890" y="1296670"/>
                  </a:cubicBezTo>
                  <a:cubicBezTo>
                    <a:pt x="985520" y="1297940"/>
                    <a:pt x="1262380" y="1574800"/>
                    <a:pt x="1261110" y="1916430"/>
                  </a:cubicBezTo>
                  <a:cubicBezTo>
                    <a:pt x="1259840" y="2258060"/>
                    <a:pt x="984250" y="2533650"/>
                    <a:pt x="642620" y="2533650"/>
                  </a:cubicBezTo>
                  <a:cubicBezTo>
                    <a:pt x="300990" y="2533650"/>
                    <a:pt x="24130" y="2256790"/>
                    <a:pt x="24130" y="1915160"/>
                  </a:cubicBezTo>
                  <a:cubicBezTo>
                    <a:pt x="24130" y="1915160"/>
                    <a:pt x="24130" y="1913890"/>
                    <a:pt x="24130" y="1913890"/>
                  </a:cubicBezTo>
                  <a:close/>
                  <a:moveTo>
                    <a:pt x="1931670" y="5080"/>
                  </a:moveTo>
                  <a:cubicBezTo>
                    <a:pt x="1588770" y="3810"/>
                    <a:pt x="1310640" y="279400"/>
                    <a:pt x="1309370" y="622300"/>
                  </a:cubicBezTo>
                  <a:cubicBezTo>
                    <a:pt x="1308100" y="965200"/>
                    <a:pt x="1583690" y="1243330"/>
                    <a:pt x="1926590" y="1244600"/>
                  </a:cubicBezTo>
                  <a:cubicBezTo>
                    <a:pt x="2269490" y="1245870"/>
                    <a:pt x="2547620" y="970280"/>
                    <a:pt x="2548890" y="627380"/>
                  </a:cubicBezTo>
                  <a:cubicBezTo>
                    <a:pt x="2548890" y="624840"/>
                    <a:pt x="2548890" y="623570"/>
                    <a:pt x="2548890" y="621030"/>
                  </a:cubicBezTo>
                  <a:cubicBezTo>
                    <a:pt x="2546350" y="281940"/>
                    <a:pt x="2270760" y="7620"/>
                    <a:pt x="1931670" y="5080"/>
                  </a:cubicBezTo>
                  <a:close/>
                  <a:moveTo>
                    <a:pt x="642620" y="3879850"/>
                  </a:moveTo>
                  <a:cubicBezTo>
                    <a:pt x="299720" y="3878580"/>
                    <a:pt x="21590" y="4154170"/>
                    <a:pt x="20320" y="4497070"/>
                  </a:cubicBezTo>
                  <a:cubicBezTo>
                    <a:pt x="19050" y="4839970"/>
                    <a:pt x="294640" y="5118100"/>
                    <a:pt x="637540" y="5119370"/>
                  </a:cubicBezTo>
                  <a:cubicBezTo>
                    <a:pt x="980440" y="5120640"/>
                    <a:pt x="1258570" y="4845050"/>
                    <a:pt x="1259840" y="4502150"/>
                  </a:cubicBezTo>
                  <a:cubicBezTo>
                    <a:pt x="1259840" y="4499610"/>
                    <a:pt x="1259840" y="4498340"/>
                    <a:pt x="1259840" y="4495800"/>
                  </a:cubicBezTo>
                  <a:cubicBezTo>
                    <a:pt x="1257300" y="4156710"/>
                    <a:pt x="981710" y="3882390"/>
                    <a:pt x="642620" y="3879850"/>
                  </a:cubicBezTo>
                  <a:close/>
                </a:path>
              </a:pathLst>
            </a:custGeom>
            <a:blipFill>
              <a:blip r:embed="rId3"/>
              <a:stretch>
                <a:fillRect l="-100704"/>
              </a:stretch>
            </a:blipFill>
          </p:spPr>
          <p:txBody>
            <a:bodyPr/>
            <a:lstStyle/>
            <a:p>
              <a:pPr defTabSz="457200">
                <a:buClrTx/>
              </a:pPr>
              <a:endParaRPr lang="pt-BR" sz="900" kern="1200">
                <a:solidFill>
                  <a:prstClr val="black"/>
                </a:solidFill>
                <a:latin typeface="Calibri"/>
                <a:ea typeface="+mn-ea"/>
                <a:cs typeface="+mn-cs"/>
              </a:endParaRPr>
            </a:p>
          </p:txBody>
        </p:sp>
      </p:grpSp>
      <p:sp>
        <p:nvSpPr>
          <p:cNvPr id="7" name="TextBox 7"/>
          <p:cNvSpPr txBox="1"/>
          <p:nvPr/>
        </p:nvSpPr>
        <p:spPr>
          <a:xfrm>
            <a:off x="4171787" y="1861583"/>
            <a:ext cx="3742613" cy="2232406"/>
          </a:xfrm>
          <a:prstGeom prst="rect">
            <a:avLst/>
          </a:prstGeom>
        </p:spPr>
        <p:txBody>
          <a:bodyPr lIns="0" tIns="0" rIns="0" bIns="0" rtlCol="0" anchor="t">
            <a:spAutoFit/>
          </a:bodyPr>
          <a:lstStyle/>
          <a:p>
            <a:pPr marL="339667" lvl="1" indent="-169834" defTabSz="457200">
              <a:lnSpc>
                <a:spcPts val="2203"/>
              </a:lnSpc>
              <a:buClrTx/>
              <a:buFont typeface="Arial"/>
              <a:buChar char="•"/>
            </a:pPr>
            <a:r>
              <a:rPr lang="en-US" sz="1573" kern="1200" spc="-16" dirty="0">
                <a:solidFill>
                  <a:srgbClr val="FFFFFF">
                    <a:alpha val="89804"/>
                  </a:srgbClr>
                </a:solidFill>
                <a:latin typeface="Now"/>
                <a:ea typeface="+mn-ea"/>
                <a:cs typeface="+mn-cs"/>
              </a:rPr>
              <a:t>We generate technical cooperation and capacity development;</a:t>
            </a:r>
          </a:p>
          <a:p>
            <a:pPr marL="339667" lvl="1" indent="-169834" defTabSz="457200">
              <a:lnSpc>
                <a:spcPts val="2203"/>
              </a:lnSpc>
              <a:buClrTx/>
              <a:buFont typeface="Arial"/>
              <a:buChar char="•"/>
            </a:pPr>
            <a:endParaRPr lang="en-US" sz="1573" kern="1200" spc="-16" dirty="0">
              <a:solidFill>
                <a:srgbClr val="FFFFFF">
                  <a:alpha val="89804"/>
                </a:srgbClr>
              </a:solidFill>
              <a:latin typeface="Now"/>
              <a:ea typeface="+mn-ea"/>
              <a:cs typeface="+mn-cs"/>
            </a:endParaRPr>
          </a:p>
          <a:p>
            <a:pPr marL="339667" lvl="1" indent="-169834" defTabSz="457200">
              <a:lnSpc>
                <a:spcPts val="2203"/>
              </a:lnSpc>
              <a:buClrTx/>
              <a:buFont typeface="Arial"/>
              <a:buChar char="•"/>
            </a:pPr>
            <a:r>
              <a:rPr lang="en-US" sz="1573" kern="1200" spc="-16" dirty="0">
                <a:solidFill>
                  <a:srgbClr val="FFFFFF">
                    <a:alpha val="89804"/>
                  </a:srgbClr>
                </a:solidFill>
                <a:latin typeface="Now"/>
                <a:ea typeface="+mn-ea"/>
                <a:cs typeface="+mn-cs"/>
              </a:rPr>
              <a:t>We train human talent to understand and address regional issues;</a:t>
            </a:r>
          </a:p>
          <a:p>
            <a:pPr marL="339667" lvl="1" indent="-169834" defTabSz="457200">
              <a:lnSpc>
                <a:spcPts val="2203"/>
              </a:lnSpc>
              <a:buClrTx/>
              <a:buFont typeface="Arial"/>
              <a:buChar char="•"/>
            </a:pPr>
            <a:endParaRPr lang="en-US" sz="1573" kern="1200" spc="-16" dirty="0">
              <a:solidFill>
                <a:srgbClr val="FFFFFF">
                  <a:alpha val="89804"/>
                </a:srgbClr>
              </a:solidFill>
              <a:latin typeface="Now"/>
              <a:ea typeface="+mn-ea"/>
              <a:cs typeface="+mn-cs"/>
            </a:endParaRPr>
          </a:p>
          <a:p>
            <a:pPr marL="339667" lvl="1" indent="-169834" defTabSz="457200">
              <a:lnSpc>
                <a:spcPts val="2203"/>
              </a:lnSpc>
              <a:buClrTx/>
              <a:buFont typeface="Arial"/>
              <a:buChar char="•"/>
            </a:pPr>
            <a:r>
              <a:rPr lang="en-US" sz="1573" kern="1200" spc="-16" dirty="0">
                <a:solidFill>
                  <a:srgbClr val="FFFFFF">
                    <a:alpha val="89804"/>
                  </a:srgbClr>
                </a:solidFill>
                <a:latin typeface="Now"/>
                <a:ea typeface="+mn-ea"/>
                <a:cs typeface="+mn-cs"/>
              </a:rPr>
              <a:t>We strengthen information, territorial intelligence and monitoring systems.</a:t>
            </a:r>
          </a:p>
        </p:txBody>
      </p:sp>
    </p:spTree>
  </p:cSld>
  <p:clrMapOvr>
    <a:masterClrMapping/>
  </p:clrMapOvr>
</p:sld>
</file>

<file path=ppt/theme/theme1.xml><?xml version="1.0" encoding="utf-8"?>
<a:theme xmlns:a="http://schemas.openxmlformats.org/drawingml/2006/main" name="Climate Change Mitigation Plan by Slidesgo">
  <a:themeElements>
    <a:clrScheme name="Simple Light">
      <a:dk1>
        <a:srgbClr val="415151"/>
      </a:dk1>
      <a:lt1>
        <a:srgbClr val="E8EEEE"/>
      </a:lt1>
      <a:dk2>
        <a:srgbClr val="69807A"/>
      </a:dk2>
      <a:lt2>
        <a:srgbClr val="8D9C87"/>
      </a:lt2>
      <a:accent1>
        <a:srgbClr val="ABB6A5"/>
      </a:accent1>
      <a:accent2>
        <a:srgbClr val="E0985E"/>
      </a:accent2>
      <a:accent3>
        <a:srgbClr val="E0B392"/>
      </a:accent3>
      <a:accent4>
        <a:srgbClr val="E8CFBB"/>
      </a:accent4>
      <a:accent5>
        <a:srgbClr val="FFFFFF"/>
      </a:accent5>
      <a:accent6>
        <a:srgbClr val="FFFFFF"/>
      </a:accent6>
      <a:hlink>
        <a:srgbClr val="415151"/>
      </a:hlink>
      <a:folHlink>
        <a:srgbClr val="0097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640</TotalTime>
  <Words>1864</Words>
  <Application>Microsoft Office PowerPoint</Application>
  <PresentationFormat>On-screen Show (16:9)</PresentationFormat>
  <Paragraphs>146</Paragraphs>
  <Slides>35</Slides>
  <Notes>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35</vt:i4>
      </vt:variant>
    </vt:vector>
  </HeadingPairs>
  <TitlesOfParts>
    <vt:vector size="49" baseType="lpstr">
      <vt:lpstr>Public Sans</vt:lpstr>
      <vt:lpstr>Calibri Light</vt:lpstr>
      <vt:lpstr>Now</vt:lpstr>
      <vt:lpstr>DM Sans</vt:lpstr>
      <vt:lpstr>Arial</vt:lpstr>
      <vt:lpstr>Calibri</vt:lpstr>
      <vt:lpstr>Karla</vt:lpstr>
      <vt:lpstr>Agrandir</vt:lpstr>
      <vt:lpstr>Nunito Light</vt:lpstr>
      <vt:lpstr>Agrandir Bold</vt:lpstr>
      <vt:lpstr>Wingdings</vt:lpstr>
      <vt:lpstr>Climate Change Mitigation Plan by Slidesgo</vt:lpstr>
      <vt:lpstr>Office Theme</vt:lpstr>
      <vt:lpstr>Tema de Office</vt:lpstr>
      <vt:lpstr>Climate Change, Forest Fires and common bets for the protection of the Amazon</vt:lpstr>
      <vt:lpstr>Content</vt:lpstr>
      <vt:lpstr>Amazon</vt:lpstr>
      <vt:lpstr>PowerPoint Presentation</vt:lpstr>
      <vt:lpstr>PowerPoint Presentation</vt:lpstr>
      <vt:lpstr>PowerPoint Presentation</vt:lpstr>
      <vt:lpstr>Amazon Cooperation Treaty Organization (ACTO)</vt:lpstr>
      <vt:lpstr>PowerPoint Presentation</vt:lpstr>
      <vt:lpstr>PowerPoint Presentation</vt:lpstr>
      <vt:lpstr>PowerPoint Presentation</vt:lpstr>
      <vt:lpstr>PowerPoint Presentation</vt:lpstr>
      <vt:lpstr>PowerPoint Presentation</vt:lpstr>
      <vt:lpstr>PowerPoint Presentation</vt:lpstr>
      <vt:lpstr>Climate change</vt:lpstr>
      <vt:lpstr>PowerPoint Presentation</vt:lpstr>
      <vt:lpstr>PowerPoint Presentation</vt:lpstr>
      <vt:lpstr>Programs ACTO, together with its MC, has worked for the conservation and sustainable use of its forests and the biodiversity associated with them.  </vt:lpstr>
      <vt:lpstr>PowerPoint Presentation</vt:lpstr>
      <vt:lpstr>RES/XIV MRE-OTCA 24 – Forest Fires</vt:lpstr>
      <vt:lpstr>Cooperation and Technical Assistance</vt:lpstr>
      <vt:lpstr>Forest</vt:lpstr>
      <vt:lpstr>The Memorandum of Understanding for Cooperation and Mutual Assistance for Integral Fire Management among ACTO Member Countries (MoU MIF) was technically approved in 2021 and adjusted in 2023. The MoU contemplates the Amazon Network for Integral Fire Management (RAMIF), and its Technical Group, as an integral part of it.  </vt:lpstr>
      <vt:lpstr> The RAMIF and the Technical Working Group is in charge of the following actions, among others:  </vt:lpstr>
      <vt:lpstr>RES/XIV MRE-OTCA 25 – Regional Strategy and Humanitarian Assistance in the face of the Risks of the EL Niño Phenomenom</vt:lpstr>
      <vt:lpstr>Activities</vt:lpstr>
      <vt:lpstr>RES/XIV MRE-OTCA/22-Joint Amazon Mitigation and Adaptation Mechanism for the Comprehensive and Sustainable Management of Forests </vt:lpstr>
      <vt:lpstr>Regional ongoing Project</vt:lpstr>
      <vt:lpstr>Activities</vt:lpstr>
      <vt:lpstr>PowerPoint Presentation</vt:lpstr>
      <vt:lpstr>Forest Fires</vt:lpstr>
      <vt:lpstr>Forest Fires</vt:lpstr>
      <vt:lpstr>Forest Fires</vt:lpstr>
      <vt:lpstr>Conclusion</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Forest Fires and common bets for the protection of the Amazon</dc:title>
  <dc:creator>Rathna Kewal</dc:creator>
  <cp:lastModifiedBy>Rathna</cp:lastModifiedBy>
  <cp:revision>22</cp:revision>
  <dcterms:modified xsi:type="dcterms:W3CDTF">2024-06-17T13:08:41Z</dcterms:modified>
</cp:coreProperties>
</file>